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49" r:id="rId1"/>
    <p:sldMasterId id="2147483766" r:id="rId2"/>
  </p:sldMasterIdLst>
  <p:notesMasterIdLst>
    <p:notesMasterId r:id="rId86"/>
  </p:notesMasterIdLst>
  <p:sldIdLst>
    <p:sldId id="258" r:id="rId3"/>
    <p:sldId id="364" r:id="rId4"/>
    <p:sldId id="365" r:id="rId5"/>
    <p:sldId id="366" r:id="rId6"/>
    <p:sldId id="367" r:id="rId7"/>
    <p:sldId id="338" r:id="rId8"/>
    <p:sldId id="368" r:id="rId9"/>
    <p:sldId id="426" r:id="rId10"/>
    <p:sldId id="370" r:id="rId11"/>
    <p:sldId id="371" r:id="rId12"/>
    <p:sldId id="427" r:id="rId13"/>
    <p:sldId id="373" r:id="rId14"/>
    <p:sldId id="380" r:id="rId15"/>
    <p:sldId id="381" r:id="rId16"/>
    <p:sldId id="374" r:id="rId17"/>
    <p:sldId id="382" r:id="rId18"/>
    <p:sldId id="383" r:id="rId19"/>
    <p:sldId id="375" r:id="rId20"/>
    <p:sldId id="384" r:id="rId21"/>
    <p:sldId id="376" r:id="rId22"/>
    <p:sldId id="385" r:id="rId23"/>
    <p:sldId id="386" r:id="rId24"/>
    <p:sldId id="387" r:id="rId25"/>
    <p:sldId id="388" r:id="rId26"/>
    <p:sldId id="377" r:id="rId27"/>
    <p:sldId id="378" r:id="rId28"/>
    <p:sldId id="379" r:id="rId29"/>
    <p:sldId id="428" r:id="rId30"/>
    <p:sldId id="429" r:id="rId31"/>
    <p:sldId id="391" r:id="rId32"/>
    <p:sldId id="392" r:id="rId33"/>
    <p:sldId id="393" r:id="rId34"/>
    <p:sldId id="394" r:id="rId35"/>
    <p:sldId id="395" r:id="rId36"/>
    <p:sldId id="396" r:id="rId37"/>
    <p:sldId id="397" r:id="rId38"/>
    <p:sldId id="398" r:id="rId39"/>
    <p:sldId id="399" r:id="rId40"/>
    <p:sldId id="400" r:id="rId41"/>
    <p:sldId id="430" r:id="rId42"/>
    <p:sldId id="431" r:id="rId43"/>
    <p:sldId id="432" r:id="rId44"/>
    <p:sldId id="433" r:id="rId45"/>
    <p:sldId id="434" r:id="rId46"/>
    <p:sldId id="435" r:id="rId47"/>
    <p:sldId id="436" r:id="rId48"/>
    <p:sldId id="437" r:id="rId49"/>
    <p:sldId id="438" r:id="rId50"/>
    <p:sldId id="439" r:id="rId51"/>
    <p:sldId id="440" r:id="rId52"/>
    <p:sldId id="441" r:id="rId53"/>
    <p:sldId id="442" r:id="rId54"/>
    <p:sldId id="443" r:id="rId55"/>
    <p:sldId id="444" r:id="rId56"/>
    <p:sldId id="445" r:id="rId57"/>
    <p:sldId id="446" r:id="rId58"/>
    <p:sldId id="447" r:id="rId59"/>
    <p:sldId id="448" r:id="rId60"/>
    <p:sldId id="449" r:id="rId61"/>
    <p:sldId id="450" r:id="rId62"/>
    <p:sldId id="451" r:id="rId63"/>
    <p:sldId id="423" r:id="rId64"/>
    <p:sldId id="452" r:id="rId65"/>
    <p:sldId id="453" r:id="rId66"/>
    <p:sldId id="454" r:id="rId67"/>
    <p:sldId id="455" r:id="rId68"/>
    <p:sldId id="456" r:id="rId69"/>
    <p:sldId id="457" r:id="rId70"/>
    <p:sldId id="458" r:id="rId71"/>
    <p:sldId id="303" r:id="rId72"/>
    <p:sldId id="334" r:id="rId73"/>
    <p:sldId id="332" r:id="rId74"/>
    <p:sldId id="333" r:id="rId75"/>
    <p:sldId id="304" r:id="rId76"/>
    <p:sldId id="305" r:id="rId77"/>
    <p:sldId id="330" r:id="rId78"/>
    <p:sldId id="459" r:id="rId79"/>
    <p:sldId id="328" r:id="rId80"/>
    <p:sldId id="329" r:id="rId81"/>
    <p:sldId id="460" r:id="rId82"/>
    <p:sldId id="461" r:id="rId83"/>
    <p:sldId id="462" r:id="rId84"/>
    <p:sldId id="463" r:id="rId8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a:srgbClr val="99FFCC"/>
    <a:srgbClr val="99FF99"/>
    <a:srgbClr val="CCFFCC"/>
    <a:srgbClr val="CCFF9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6" autoAdjust="0"/>
    <p:restoredTop sz="94660"/>
  </p:normalViewPr>
  <p:slideViewPr>
    <p:cSldViewPr snapToGrid="0">
      <p:cViewPr varScale="1">
        <p:scale>
          <a:sx n="71" d="100"/>
          <a:sy n="71" d="100"/>
        </p:scale>
        <p:origin x="302" y="5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theme" Target="theme/theme1.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90" Type="http://schemas.openxmlformats.org/officeDocument/2006/relationships/tableStyles" Target="tableStyles.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presProps" Target="presProps.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D0FD08-4DA1-41EC-BD77-B293A76E142C}" type="datetimeFigureOut">
              <a:rPr lang="en-US" smtClean="0"/>
              <a:t>12-Aug-23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FC8492-735C-42D2-AE27-E1FE79AA1619}" type="slidenum">
              <a:rPr lang="en-US" smtClean="0"/>
              <a:t>‹#›</a:t>
            </a:fld>
            <a:endParaRPr lang="en-US"/>
          </a:p>
        </p:txBody>
      </p:sp>
    </p:spTree>
    <p:extLst>
      <p:ext uri="{BB962C8B-B14F-4D97-AF65-F5344CB8AC3E}">
        <p14:creationId xmlns:p14="http://schemas.microsoft.com/office/powerpoint/2010/main" val="2363425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endParaRPr lang="en-US"/>
          </a:p>
        </p:txBody>
      </p:sp>
      <p:sp>
        <p:nvSpPr>
          <p:cNvPr id="29700" name="Slide Number Placeholder 3"/>
          <p:cNvSpPr>
            <a:spLocks noGrp="1"/>
          </p:cNvSpPr>
          <p:nvPr>
            <p:ph type="sldNum" sz="quarter" idx="5"/>
          </p:nvPr>
        </p:nvSpPr>
        <p:spPr>
          <a:noFill/>
        </p:spPr>
        <p:txBody>
          <a:bodyPr/>
          <a:lstStyle/>
          <a:p>
            <a:fld id="{85BC0ECE-AFAF-45D6-8B91-E90982EF592D}" type="slidenum">
              <a:rPr lang="en-GB" smtClean="0"/>
              <a:pPr/>
              <a:t>1</a:t>
            </a:fld>
            <a:endParaRPr lang="en-GB"/>
          </a:p>
        </p:txBody>
      </p:sp>
    </p:spTree>
    <p:extLst>
      <p:ext uri="{BB962C8B-B14F-4D97-AF65-F5344CB8AC3E}">
        <p14:creationId xmlns:p14="http://schemas.microsoft.com/office/powerpoint/2010/main" val="12636858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57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C9D6DEBF-10CF-405D-BAF9-7821EF496EDB}" type="slidenum">
              <a:rPr lang="en-GB" altLang="en-US" sz="1200"/>
              <a:pPr eaLnBrk="1" hangingPunct="1"/>
              <a:t>11</a:t>
            </a:fld>
            <a:endParaRPr lang="en-GB" altLang="en-US" sz="1200"/>
          </a:p>
        </p:txBody>
      </p:sp>
    </p:spTree>
    <p:extLst>
      <p:ext uri="{BB962C8B-B14F-4D97-AF65-F5344CB8AC3E}">
        <p14:creationId xmlns:p14="http://schemas.microsoft.com/office/powerpoint/2010/main" val="3669921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45B6CAFD-DB39-4C33-83E0-5D5ABE11DDB5}" type="slidenum">
              <a:rPr lang="en-GB" altLang="en-US" sz="1200"/>
              <a:pPr eaLnBrk="1" hangingPunct="1"/>
              <a:t>12</a:t>
            </a:fld>
            <a:endParaRPr lang="en-GB" altLang="en-US" sz="1200"/>
          </a:p>
        </p:txBody>
      </p:sp>
    </p:spTree>
    <p:extLst>
      <p:ext uri="{BB962C8B-B14F-4D97-AF65-F5344CB8AC3E}">
        <p14:creationId xmlns:p14="http://schemas.microsoft.com/office/powerpoint/2010/main" val="8463994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45B6CAFD-DB39-4C33-83E0-5D5ABE11DDB5}" type="slidenum">
              <a:rPr lang="en-GB" altLang="en-US" sz="1200"/>
              <a:pPr eaLnBrk="1" hangingPunct="1"/>
              <a:t>13</a:t>
            </a:fld>
            <a:endParaRPr lang="en-GB" altLang="en-US" sz="1200"/>
          </a:p>
        </p:txBody>
      </p:sp>
    </p:spTree>
    <p:extLst>
      <p:ext uri="{BB962C8B-B14F-4D97-AF65-F5344CB8AC3E}">
        <p14:creationId xmlns:p14="http://schemas.microsoft.com/office/powerpoint/2010/main" val="2257080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45B6CAFD-DB39-4C33-83E0-5D5ABE11DDB5}" type="slidenum">
              <a:rPr lang="en-GB" altLang="en-US" sz="1200"/>
              <a:pPr eaLnBrk="1" hangingPunct="1"/>
              <a:t>14</a:t>
            </a:fld>
            <a:endParaRPr lang="en-GB" altLang="en-US" sz="1200"/>
          </a:p>
        </p:txBody>
      </p:sp>
    </p:spTree>
    <p:extLst>
      <p:ext uri="{BB962C8B-B14F-4D97-AF65-F5344CB8AC3E}">
        <p14:creationId xmlns:p14="http://schemas.microsoft.com/office/powerpoint/2010/main" val="15519373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7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9D326EA2-356A-4C31-9FBE-F84D6755200E}" type="slidenum">
              <a:rPr lang="en-GB" altLang="en-US" sz="1200"/>
              <a:pPr eaLnBrk="1" hangingPunct="1"/>
              <a:t>15</a:t>
            </a:fld>
            <a:endParaRPr lang="en-GB" altLang="en-US" sz="1200"/>
          </a:p>
        </p:txBody>
      </p:sp>
    </p:spTree>
    <p:extLst>
      <p:ext uri="{BB962C8B-B14F-4D97-AF65-F5344CB8AC3E}">
        <p14:creationId xmlns:p14="http://schemas.microsoft.com/office/powerpoint/2010/main" val="9082709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7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9D326EA2-356A-4C31-9FBE-F84D6755200E}" type="slidenum">
              <a:rPr lang="en-GB" altLang="en-US" sz="1200"/>
              <a:pPr eaLnBrk="1" hangingPunct="1"/>
              <a:t>16</a:t>
            </a:fld>
            <a:endParaRPr lang="en-GB" altLang="en-US" sz="1200"/>
          </a:p>
        </p:txBody>
      </p:sp>
    </p:spTree>
    <p:extLst>
      <p:ext uri="{BB962C8B-B14F-4D97-AF65-F5344CB8AC3E}">
        <p14:creationId xmlns:p14="http://schemas.microsoft.com/office/powerpoint/2010/main" val="17731616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7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9D326EA2-356A-4C31-9FBE-F84D6755200E}" type="slidenum">
              <a:rPr lang="en-GB" altLang="en-US" sz="1200"/>
              <a:pPr eaLnBrk="1" hangingPunct="1"/>
              <a:t>17</a:t>
            </a:fld>
            <a:endParaRPr lang="en-GB" altLang="en-US" sz="1200"/>
          </a:p>
        </p:txBody>
      </p:sp>
    </p:spTree>
    <p:extLst>
      <p:ext uri="{BB962C8B-B14F-4D97-AF65-F5344CB8AC3E}">
        <p14:creationId xmlns:p14="http://schemas.microsoft.com/office/powerpoint/2010/main" val="12313237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DEE1A360-954B-4CC3-AF5E-0C48846DDD61}" type="slidenum">
              <a:rPr lang="en-GB" altLang="en-US" sz="1200"/>
              <a:pPr eaLnBrk="1" hangingPunct="1"/>
              <a:t>18</a:t>
            </a:fld>
            <a:endParaRPr lang="en-GB" altLang="en-US" sz="1200"/>
          </a:p>
        </p:txBody>
      </p:sp>
    </p:spTree>
    <p:extLst>
      <p:ext uri="{BB962C8B-B14F-4D97-AF65-F5344CB8AC3E}">
        <p14:creationId xmlns:p14="http://schemas.microsoft.com/office/powerpoint/2010/main" val="14920541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DEE1A360-954B-4CC3-AF5E-0C48846DDD61}" type="slidenum">
              <a:rPr lang="en-GB" altLang="en-US" sz="1200"/>
              <a:pPr eaLnBrk="1" hangingPunct="1"/>
              <a:t>19</a:t>
            </a:fld>
            <a:endParaRPr lang="en-GB" altLang="en-US" sz="1200"/>
          </a:p>
        </p:txBody>
      </p:sp>
    </p:spTree>
    <p:extLst>
      <p:ext uri="{BB962C8B-B14F-4D97-AF65-F5344CB8AC3E}">
        <p14:creationId xmlns:p14="http://schemas.microsoft.com/office/powerpoint/2010/main" val="3144512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419533A-2124-40DB-B41B-3C659A6057F3}" type="slidenum">
              <a:rPr lang="en-GB" altLang="en-US" sz="1200"/>
              <a:pPr eaLnBrk="1" hangingPunct="1"/>
              <a:t>20</a:t>
            </a:fld>
            <a:endParaRPr lang="en-GB" altLang="en-US" sz="1200"/>
          </a:p>
        </p:txBody>
      </p:sp>
    </p:spTree>
    <p:extLst>
      <p:ext uri="{BB962C8B-B14F-4D97-AF65-F5344CB8AC3E}">
        <p14:creationId xmlns:p14="http://schemas.microsoft.com/office/powerpoint/2010/main" val="706815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65637F68-8B89-49B7-A813-CE6B43E083B5}" type="slidenum">
              <a:rPr lang="en-GB" altLang="en-US" sz="1200"/>
              <a:pPr eaLnBrk="1" hangingPunct="1"/>
              <a:t>2</a:t>
            </a:fld>
            <a:endParaRPr lang="en-GB" altLang="en-US" sz="1200"/>
          </a:p>
        </p:txBody>
      </p:sp>
    </p:spTree>
    <p:extLst>
      <p:ext uri="{BB962C8B-B14F-4D97-AF65-F5344CB8AC3E}">
        <p14:creationId xmlns:p14="http://schemas.microsoft.com/office/powerpoint/2010/main" val="12024479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419533A-2124-40DB-B41B-3C659A6057F3}" type="slidenum">
              <a:rPr lang="en-GB" altLang="en-US" sz="1200"/>
              <a:pPr eaLnBrk="1" hangingPunct="1"/>
              <a:t>21</a:t>
            </a:fld>
            <a:endParaRPr lang="en-GB" altLang="en-US" sz="1200"/>
          </a:p>
        </p:txBody>
      </p:sp>
    </p:spTree>
    <p:extLst>
      <p:ext uri="{BB962C8B-B14F-4D97-AF65-F5344CB8AC3E}">
        <p14:creationId xmlns:p14="http://schemas.microsoft.com/office/powerpoint/2010/main" val="22043318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419533A-2124-40DB-B41B-3C659A6057F3}" type="slidenum">
              <a:rPr lang="en-GB" altLang="en-US" sz="1200"/>
              <a:pPr eaLnBrk="1" hangingPunct="1"/>
              <a:t>22</a:t>
            </a:fld>
            <a:endParaRPr lang="en-GB" altLang="en-US" sz="1200"/>
          </a:p>
        </p:txBody>
      </p:sp>
    </p:spTree>
    <p:extLst>
      <p:ext uri="{BB962C8B-B14F-4D97-AF65-F5344CB8AC3E}">
        <p14:creationId xmlns:p14="http://schemas.microsoft.com/office/powerpoint/2010/main" val="3133730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419533A-2124-40DB-B41B-3C659A6057F3}" type="slidenum">
              <a:rPr lang="en-GB" altLang="en-US" sz="1200"/>
              <a:pPr eaLnBrk="1" hangingPunct="1"/>
              <a:t>23</a:t>
            </a:fld>
            <a:endParaRPr lang="en-GB" altLang="en-US" sz="1200"/>
          </a:p>
        </p:txBody>
      </p:sp>
    </p:spTree>
    <p:extLst>
      <p:ext uri="{BB962C8B-B14F-4D97-AF65-F5344CB8AC3E}">
        <p14:creationId xmlns:p14="http://schemas.microsoft.com/office/powerpoint/2010/main" val="13444509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419533A-2124-40DB-B41B-3C659A6057F3}" type="slidenum">
              <a:rPr lang="en-GB" altLang="en-US" sz="1200"/>
              <a:pPr eaLnBrk="1" hangingPunct="1"/>
              <a:t>24</a:t>
            </a:fld>
            <a:endParaRPr lang="en-GB" altLang="en-US" sz="1200"/>
          </a:p>
        </p:txBody>
      </p:sp>
    </p:spTree>
    <p:extLst>
      <p:ext uri="{BB962C8B-B14F-4D97-AF65-F5344CB8AC3E}">
        <p14:creationId xmlns:p14="http://schemas.microsoft.com/office/powerpoint/2010/main" val="15090445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26BA01B5-80D5-4B3D-BABE-919EF0C8F481}" type="slidenum">
              <a:rPr lang="en-GB" altLang="en-US" sz="1200"/>
              <a:pPr eaLnBrk="1" hangingPunct="1"/>
              <a:t>25</a:t>
            </a:fld>
            <a:endParaRPr lang="en-GB" altLang="en-US" sz="1200"/>
          </a:p>
        </p:txBody>
      </p:sp>
    </p:spTree>
    <p:extLst>
      <p:ext uri="{BB962C8B-B14F-4D97-AF65-F5344CB8AC3E}">
        <p14:creationId xmlns:p14="http://schemas.microsoft.com/office/powerpoint/2010/main" val="6606915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819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56F0B71B-CCD1-4E31-B1CC-123AE55D2746}" type="slidenum">
              <a:rPr lang="en-GB" altLang="en-US" sz="1200"/>
              <a:pPr eaLnBrk="1" hangingPunct="1"/>
              <a:t>26</a:t>
            </a:fld>
            <a:endParaRPr lang="en-GB" altLang="en-US" sz="1200"/>
          </a:p>
        </p:txBody>
      </p:sp>
    </p:spTree>
    <p:extLst>
      <p:ext uri="{BB962C8B-B14F-4D97-AF65-F5344CB8AC3E}">
        <p14:creationId xmlns:p14="http://schemas.microsoft.com/office/powerpoint/2010/main" val="39062570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829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ACA2DDF-B255-4DD9-B58F-5969C3E96E04}" type="slidenum">
              <a:rPr lang="en-GB" altLang="en-US" sz="1200"/>
              <a:pPr eaLnBrk="1" hangingPunct="1"/>
              <a:t>27</a:t>
            </a:fld>
            <a:endParaRPr lang="en-GB" altLang="en-US" sz="1200"/>
          </a:p>
        </p:txBody>
      </p:sp>
    </p:spTree>
    <p:extLst>
      <p:ext uri="{BB962C8B-B14F-4D97-AF65-F5344CB8AC3E}">
        <p14:creationId xmlns:p14="http://schemas.microsoft.com/office/powerpoint/2010/main" val="42687280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839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DB0FE035-F081-4F26-8956-C0B8166E9247}" type="slidenum">
              <a:rPr lang="en-GB" altLang="en-US" sz="1200"/>
              <a:pPr eaLnBrk="1" hangingPunct="1"/>
              <a:t>28</a:t>
            </a:fld>
            <a:endParaRPr lang="en-GB" altLang="en-US" sz="1200"/>
          </a:p>
        </p:txBody>
      </p:sp>
    </p:spTree>
    <p:extLst>
      <p:ext uri="{BB962C8B-B14F-4D97-AF65-F5344CB8AC3E}">
        <p14:creationId xmlns:p14="http://schemas.microsoft.com/office/powerpoint/2010/main" val="38224283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49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8D20786E-E17C-4E5F-ABDD-9869635BB156}" type="slidenum">
              <a:rPr lang="en-GB" altLang="en-US" sz="1200"/>
              <a:pPr eaLnBrk="1" hangingPunct="1"/>
              <a:t>29</a:t>
            </a:fld>
            <a:endParaRPr lang="en-GB" altLang="en-US" sz="1200"/>
          </a:p>
        </p:txBody>
      </p:sp>
    </p:spTree>
    <p:extLst>
      <p:ext uri="{BB962C8B-B14F-4D97-AF65-F5344CB8AC3E}">
        <p14:creationId xmlns:p14="http://schemas.microsoft.com/office/powerpoint/2010/main" val="26302049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60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8FEF09D-8E2E-4769-B533-133B2DB35821}" type="slidenum">
              <a:rPr lang="en-GB" altLang="en-US" sz="1200"/>
              <a:pPr eaLnBrk="1" hangingPunct="1"/>
              <a:t>30</a:t>
            </a:fld>
            <a:endParaRPr lang="en-GB" altLang="en-US" sz="1200"/>
          </a:p>
        </p:txBody>
      </p:sp>
    </p:spTree>
    <p:extLst>
      <p:ext uri="{BB962C8B-B14F-4D97-AF65-F5344CB8AC3E}">
        <p14:creationId xmlns:p14="http://schemas.microsoft.com/office/powerpoint/2010/main" val="198596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1746D8B-54EA-45BE-A9D1-7A40E6E71D87}" type="slidenum">
              <a:rPr lang="en-GB" altLang="en-US" sz="1200"/>
              <a:pPr eaLnBrk="1" hangingPunct="1"/>
              <a:t>3</a:t>
            </a:fld>
            <a:endParaRPr lang="en-GB" altLang="en-US" sz="1200"/>
          </a:p>
        </p:txBody>
      </p:sp>
    </p:spTree>
    <p:extLst>
      <p:ext uri="{BB962C8B-B14F-4D97-AF65-F5344CB8AC3E}">
        <p14:creationId xmlns:p14="http://schemas.microsoft.com/office/powerpoint/2010/main" val="163068266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70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B8E4B36B-FA42-4846-9E4F-BF9B92A032A1}" type="slidenum">
              <a:rPr lang="en-GB" altLang="en-US" sz="1200"/>
              <a:pPr eaLnBrk="1" hangingPunct="1"/>
              <a:t>31</a:t>
            </a:fld>
            <a:endParaRPr lang="en-GB" altLang="en-US" sz="1200"/>
          </a:p>
        </p:txBody>
      </p:sp>
    </p:spTree>
    <p:extLst>
      <p:ext uri="{BB962C8B-B14F-4D97-AF65-F5344CB8AC3E}">
        <p14:creationId xmlns:p14="http://schemas.microsoft.com/office/powerpoint/2010/main" val="89587396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7683491B-4BEC-406B-92AE-52116CF38B19}" type="slidenum">
              <a:rPr lang="en-GB" altLang="en-US" sz="1200"/>
              <a:pPr eaLnBrk="1" hangingPunct="1"/>
              <a:t>32</a:t>
            </a:fld>
            <a:endParaRPr lang="en-GB" altLang="en-US" sz="1200"/>
          </a:p>
        </p:txBody>
      </p:sp>
    </p:spTree>
    <p:extLst>
      <p:ext uri="{BB962C8B-B14F-4D97-AF65-F5344CB8AC3E}">
        <p14:creationId xmlns:p14="http://schemas.microsoft.com/office/powerpoint/2010/main" val="919312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CA1C3CD4-8E39-4224-9E59-FE73B38C5A05}" type="slidenum">
              <a:rPr lang="en-GB" altLang="en-US" sz="1200"/>
              <a:pPr eaLnBrk="1" hangingPunct="1"/>
              <a:t>33</a:t>
            </a:fld>
            <a:endParaRPr lang="en-GB" altLang="en-US" sz="1200"/>
          </a:p>
        </p:txBody>
      </p:sp>
    </p:spTree>
    <p:extLst>
      <p:ext uri="{BB962C8B-B14F-4D97-AF65-F5344CB8AC3E}">
        <p14:creationId xmlns:p14="http://schemas.microsoft.com/office/powerpoint/2010/main" val="203058479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1E61A66-4BD8-4B8C-866B-B925E8F2F178}" type="slidenum">
              <a:rPr lang="en-GB" altLang="en-US" sz="1200"/>
              <a:pPr eaLnBrk="1" hangingPunct="1"/>
              <a:t>34</a:t>
            </a:fld>
            <a:endParaRPr lang="en-GB" altLang="en-US" sz="1200"/>
          </a:p>
        </p:txBody>
      </p:sp>
    </p:spTree>
    <p:extLst>
      <p:ext uri="{BB962C8B-B14F-4D97-AF65-F5344CB8AC3E}">
        <p14:creationId xmlns:p14="http://schemas.microsoft.com/office/powerpoint/2010/main" val="31350078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11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6FC0ECA3-73EA-44DE-80F9-9844E988AAE2}" type="slidenum">
              <a:rPr lang="en-GB" altLang="en-US" sz="1200"/>
              <a:pPr eaLnBrk="1" hangingPunct="1"/>
              <a:t>35</a:t>
            </a:fld>
            <a:endParaRPr lang="en-GB" altLang="en-US" sz="1200"/>
          </a:p>
        </p:txBody>
      </p:sp>
    </p:spTree>
    <p:extLst>
      <p:ext uri="{BB962C8B-B14F-4D97-AF65-F5344CB8AC3E}">
        <p14:creationId xmlns:p14="http://schemas.microsoft.com/office/powerpoint/2010/main" val="35461872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21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97B88C15-AAC3-46EC-9C36-B31DF865104A}" type="slidenum">
              <a:rPr lang="en-GB" altLang="en-US" sz="1200"/>
              <a:pPr eaLnBrk="1" hangingPunct="1"/>
              <a:t>36</a:t>
            </a:fld>
            <a:endParaRPr lang="en-GB" altLang="en-US" sz="1200"/>
          </a:p>
        </p:txBody>
      </p:sp>
    </p:spTree>
    <p:extLst>
      <p:ext uri="{BB962C8B-B14F-4D97-AF65-F5344CB8AC3E}">
        <p14:creationId xmlns:p14="http://schemas.microsoft.com/office/powerpoint/2010/main" val="249994602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31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6F2CCC1-E71D-4353-8913-F6A2083923DD}" type="slidenum">
              <a:rPr lang="en-GB" altLang="en-US" sz="1200"/>
              <a:pPr eaLnBrk="1" hangingPunct="1"/>
              <a:t>37</a:t>
            </a:fld>
            <a:endParaRPr lang="en-GB" altLang="en-US" sz="1200"/>
          </a:p>
        </p:txBody>
      </p:sp>
    </p:spTree>
    <p:extLst>
      <p:ext uri="{BB962C8B-B14F-4D97-AF65-F5344CB8AC3E}">
        <p14:creationId xmlns:p14="http://schemas.microsoft.com/office/powerpoint/2010/main" val="350402241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42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62B4164B-CD57-4B58-ABFB-9FCC88969BF6}" type="slidenum">
              <a:rPr lang="en-GB" altLang="en-US" sz="1200"/>
              <a:pPr eaLnBrk="1" hangingPunct="1"/>
              <a:t>38</a:t>
            </a:fld>
            <a:endParaRPr lang="en-GB" altLang="en-US" sz="1200"/>
          </a:p>
        </p:txBody>
      </p:sp>
    </p:spTree>
    <p:extLst>
      <p:ext uri="{BB962C8B-B14F-4D97-AF65-F5344CB8AC3E}">
        <p14:creationId xmlns:p14="http://schemas.microsoft.com/office/powerpoint/2010/main" val="4318292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52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31E3017-8F7E-4CD6-A26A-6423D335F3DE}" type="slidenum">
              <a:rPr lang="en-GB" altLang="en-US" sz="1200"/>
              <a:pPr eaLnBrk="1" hangingPunct="1"/>
              <a:t>39</a:t>
            </a:fld>
            <a:endParaRPr lang="en-GB" altLang="en-US" sz="1200"/>
          </a:p>
        </p:txBody>
      </p:sp>
    </p:spTree>
    <p:extLst>
      <p:ext uri="{BB962C8B-B14F-4D97-AF65-F5344CB8AC3E}">
        <p14:creationId xmlns:p14="http://schemas.microsoft.com/office/powerpoint/2010/main" val="8605412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62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0E9AE180-82F9-447E-9ADE-3AE950B04854}" type="slidenum">
              <a:rPr lang="en-GB" altLang="en-US" sz="1200"/>
              <a:pPr eaLnBrk="1" hangingPunct="1"/>
              <a:t>40</a:t>
            </a:fld>
            <a:endParaRPr lang="en-GB" altLang="en-US" sz="1200"/>
          </a:p>
        </p:txBody>
      </p:sp>
    </p:spTree>
    <p:extLst>
      <p:ext uri="{BB962C8B-B14F-4D97-AF65-F5344CB8AC3E}">
        <p14:creationId xmlns:p14="http://schemas.microsoft.com/office/powerpoint/2010/main" val="3931370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9EADDF85-0537-4FAE-BA0B-4EB742E74442}" type="slidenum">
              <a:rPr lang="en-GB" altLang="en-US" sz="1200"/>
              <a:pPr eaLnBrk="1" hangingPunct="1"/>
              <a:t>4</a:t>
            </a:fld>
            <a:endParaRPr lang="en-GB" altLang="en-US" sz="1200"/>
          </a:p>
        </p:txBody>
      </p:sp>
    </p:spTree>
    <p:extLst>
      <p:ext uri="{BB962C8B-B14F-4D97-AF65-F5344CB8AC3E}">
        <p14:creationId xmlns:p14="http://schemas.microsoft.com/office/powerpoint/2010/main" val="29581782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72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DA216C76-8129-4418-BAFF-47F11125D0EF}" type="slidenum">
              <a:rPr lang="en-GB" altLang="en-US" sz="1200"/>
              <a:pPr eaLnBrk="1" hangingPunct="1"/>
              <a:t>41</a:t>
            </a:fld>
            <a:endParaRPr lang="en-GB" altLang="en-US" sz="1200"/>
          </a:p>
        </p:txBody>
      </p:sp>
    </p:spTree>
    <p:extLst>
      <p:ext uri="{BB962C8B-B14F-4D97-AF65-F5344CB8AC3E}">
        <p14:creationId xmlns:p14="http://schemas.microsoft.com/office/powerpoint/2010/main" val="119821569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83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277E4B2F-6E31-4305-B402-5245ACA2E404}" type="slidenum">
              <a:rPr lang="en-GB" altLang="en-US" sz="1200"/>
              <a:pPr eaLnBrk="1" hangingPunct="1"/>
              <a:t>42</a:t>
            </a:fld>
            <a:endParaRPr lang="en-GB" altLang="en-US" sz="1200"/>
          </a:p>
        </p:txBody>
      </p:sp>
    </p:spTree>
    <p:extLst>
      <p:ext uri="{BB962C8B-B14F-4D97-AF65-F5344CB8AC3E}">
        <p14:creationId xmlns:p14="http://schemas.microsoft.com/office/powerpoint/2010/main" val="371410356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93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F1B1441D-C1D3-42BE-8CA4-0F691C558457}" type="slidenum">
              <a:rPr lang="en-GB" altLang="en-US" sz="1200"/>
              <a:pPr eaLnBrk="1" hangingPunct="1"/>
              <a:t>43</a:t>
            </a:fld>
            <a:endParaRPr lang="en-GB" altLang="en-US" sz="1200"/>
          </a:p>
        </p:txBody>
      </p:sp>
    </p:spTree>
    <p:extLst>
      <p:ext uri="{BB962C8B-B14F-4D97-AF65-F5344CB8AC3E}">
        <p14:creationId xmlns:p14="http://schemas.microsoft.com/office/powerpoint/2010/main" val="231154710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03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56B43D74-F48C-44CA-8041-50D62A534E57}" type="slidenum">
              <a:rPr lang="en-GB" altLang="en-US" sz="1200"/>
              <a:pPr eaLnBrk="1" hangingPunct="1"/>
              <a:t>44</a:t>
            </a:fld>
            <a:endParaRPr lang="en-GB" altLang="en-US" sz="1200"/>
          </a:p>
        </p:txBody>
      </p:sp>
    </p:spTree>
    <p:extLst>
      <p:ext uri="{BB962C8B-B14F-4D97-AF65-F5344CB8AC3E}">
        <p14:creationId xmlns:p14="http://schemas.microsoft.com/office/powerpoint/2010/main" val="252804390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13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32D7A580-D8E2-4C01-A6AA-18DEBDF7ED8E}" type="slidenum">
              <a:rPr lang="en-GB" altLang="en-US" sz="1200"/>
              <a:pPr eaLnBrk="1" hangingPunct="1"/>
              <a:t>45</a:t>
            </a:fld>
            <a:endParaRPr lang="en-GB" altLang="en-US" sz="1200"/>
          </a:p>
        </p:txBody>
      </p:sp>
    </p:spTree>
    <p:extLst>
      <p:ext uri="{BB962C8B-B14F-4D97-AF65-F5344CB8AC3E}">
        <p14:creationId xmlns:p14="http://schemas.microsoft.com/office/powerpoint/2010/main" val="9992660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ln/>
        </p:spPr>
      </p:sp>
      <p:sp>
        <p:nvSpPr>
          <p:cNvPr id="1024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24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548FED72-CEFC-4FF8-95B7-6D17F4E107C9}" type="slidenum">
              <a:rPr lang="en-GB" altLang="en-US" sz="1200"/>
              <a:pPr eaLnBrk="1" hangingPunct="1"/>
              <a:t>46</a:t>
            </a:fld>
            <a:endParaRPr lang="en-GB" altLang="en-US" sz="1200"/>
          </a:p>
        </p:txBody>
      </p:sp>
    </p:spTree>
    <p:extLst>
      <p:ext uri="{BB962C8B-B14F-4D97-AF65-F5344CB8AC3E}">
        <p14:creationId xmlns:p14="http://schemas.microsoft.com/office/powerpoint/2010/main" val="91778288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34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CFF941EC-CDF9-4280-BDD1-C5258E11E198}" type="slidenum">
              <a:rPr lang="en-GB" altLang="en-US" sz="1200"/>
              <a:pPr eaLnBrk="1" hangingPunct="1"/>
              <a:t>47</a:t>
            </a:fld>
            <a:endParaRPr lang="en-GB" altLang="en-US" sz="1200"/>
          </a:p>
        </p:txBody>
      </p:sp>
    </p:spTree>
    <p:extLst>
      <p:ext uri="{BB962C8B-B14F-4D97-AF65-F5344CB8AC3E}">
        <p14:creationId xmlns:p14="http://schemas.microsoft.com/office/powerpoint/2010/main" val="138876021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44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2B74004B-3E72-488E-AD10-86AD6CC647EB}" type="slidenum">
              <a:rPr lang="en-GB" altLang="en-US" sz="1200"/>
              <a:pPr eaLnBrk="1" hangingPunct="1"/>
              <a:t>48</a:t>
            </a:fld>
            <a:endParaRPr lang="en-GB" altLang="en-US" sz="1200"/>
          </a:p>
        </p:txBody>
      </p:sp>
    </p:spTree>
    <p:extLst>
      <p:ext uri="{BB962C8B-B14F-4D97-AF65-F5344CB8AC3E}">
        <p14:creationId xmlns:p14="http://schemas.microsoft.com/office/powerpoint/2010/main" val="152110554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ln/>
        </p:spPr>
      </p:sp>
      <p:sp>
        <p:nvSpPr>
          <p:cNvPr id="1054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54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03FDE350-C90E-4F6F-908B-F58CFA4A4326}" type="slidenum">
              <a:rPr lang="en-GB" altLang="en-US" sz="1200"/>
              <a:pPr eaLnBrk="1" hangingPunct="1"/>
              <a:t>49</a:t>
            </a:fld>
            <a:endParaRPr lang="en-GB" altLang="en-US" sz="1200"/>
          </a:p>
        </p:txBody>
      </p:sp>
    </p:spTree>
    <p:extLst>
      <p:ext uri="{BB962C8B-B14F-4D97-AF65-F5344CB8AC3E}">
        <p14:creationId xmlns:p14="http://schemas.microsoft.com/office/powerpoint/2010/main" val="322550737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6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3D77410E-512F-4EC2-97B7-7BACCC160C73}" type="slidenum">
              <a:rPr lang="en-GB" altLang="en-US" sz="1200"/>
              <a:pPr eaLnBrk="1" hangingPunct="1"/>
              <a:t>50</a:t>
            </a:fld>
            <a:endParaRPr lang="en-GB" altLang="en-US" sz="1200"/>
          </a:p>
        </p:txBody>
      </p:sp>
    </p:spTree>
    <p:extLst>
      <p:ext uri="{BB962C8B-B14F-4D97-AF65-F5344CB8AC3E}">
        <p14:creationId xmlns:p14="http://schemas.microsoft.com/office/powerpoint/2010/main" val="4074073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696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224F38CF-E9D0-44BA-BE21-C2CEEE35755C}" type="slidenum">
              <a:rPr lang="en-GB" altLang="en-US" sz="1200"/>
              <a:pPr eaLnBrk="1" hangingPunct="1"/>
              <a:t>5</a:t>
            </a:fld>
            <a:endParaRPr lang="en-GB" altLang="en-US" sz="1200"/>
          </a:p>
        </p:txBody>
      </p:sp>
    </p:spTree>
    <p:extLst>
      <p:ext uri="{BB962C8B-B14F-4D97-AF65-F5344CB8AC3E}">
        <p14:creationId xmlns:p14="http://schemas.microsoft.com/office/powerpoint/2010/main" val="332253582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75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CF59BAEC-E132-40E9-8CD9-4B6EF1D318D7}" type="slidenum">
              <a:rPr lang="en-GB" altLang="en-US" sz="1200"/>
              <a:pPr eaLnBrk="1" hangingPunct="1"/>
              <a:t>51</a:t>
            </a:fld>
            <a:endParaRPr lang="en-GB" altLang="en-US" sz="1200"/>
          </a:p>
        </p:txBody>
      </p:sp>
    </p:spTree>
    <p:extLst>
      <p:ext uri="{BB962C8B-B14F-4D97-AF65-F5344CB8AC3E}">
        <p14:creationId xmlns:p14="http://schemas.microsoft.com/office/powerpoint/2010/main" val="19143468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ln/>
        </p:spPr>
      </p:sp>
      <p:sp>
        <p:nvSpPr>
          <p:cNvPr id="1085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85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5D54E41B-F5E1-4B28-A07E-9C55A9890DEC}" type="slidenum">
              <a:rPr lang="en-GB" altLang="en-US" sz="1200"/>
              <a:pPr eaLnBrk="1" hangingPunct="1"/>
              <a:t>52</a:t>
            </a:fld>
            <a:endParaRPr lang="en-GB" altLang="en-US" sz="1200"/>
          </a:p>
        </p:txBody>
      </p:sp>
    </p:spTree>
    <p:extLst>
      <p:ext uri="{BB962C8B-B14F-4D97-AF65-F5344CB8AC3E}">
        <p14:creationId xmlns:p14="http://schemas.microsoft.com/office/powerpoint/2010/main" val="81107008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95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313DDA5B-1EFD-447B-A8A5-D3D2FAA66340}" type="slidenum">
              <a:rPr lang="en-GB" altLang="en-US" sz="1200"/>
              <a:pPr eaLnBrk="1" hangingPunct="1"/>
              <a:t>53</a:t>
            </a:fld>
            <a:endParaRPr lang="en-GB" altLang="en-US" sz="1200"/>
          </a:p>
        </p:txBody>
      </p:sp>
    </p:spTree>
    <p:extLst>
      <p:ext uri="{BB962C8B-B14F-4D97-AF65-F5344CB8AC3E}">
        <p14:creationId xmlns:p14="http://schemas.microsoft.com/office/powerpoint/2010/main" val="323664176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05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703C61A-1197-4D9F-A05E-B23BA6BE4F48}" type="slidenum">
              <a:rPr lang="en-GB" altLang="en-US" sz="1200"/>
              <a:pPr eaLnBrk="1" hangingPunct="1"/>
              <a:t>54</a:t>
            </a:fld>
            <a:endParaRPr lang="en-GB" altLang="en-US" sz="1200"/>
          </a:p>
        </p:txBody>
      </p:sp>
    </p:spTree>
    <p:extLst>
      <p:ext uri="{BB962C8B-B14F-4D97-AF65-F5344CB8AC3E}">
        <p14:creationId xmlns:p14="http://schemas.microsoft.com/office/powerpoint/2010/main" val="314902893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ln/>
        </p:spPr>
      </p:sp>
      <p:sp>
        <p:nvSpPr>
          <p:cNvPr id="1116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16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5D276446-2BA2-4771-9E2F-801C61289565}" type="slidenum">
              <a:rPr lang="en-GB" altLang="en-US" sz="1200"/>
              <a:pPr eaLnBrk="1" hangingPunct="1"/>
              <a:t>55</a:t>
            </a:fld>
            <a:endParaRPr lang="en-GB" altLang="en-US" sz="1200"/>
          </a:p>
        </p:txBody>
      </p:sp>
    </p:spTree>
    <p:extLst>
      <p:ext uri="{BB962C8B-B14F-4D97-AF65-F5344CB8AC3E}">
        <p14:creationId xmlns:p14="http://schemas.microsoft.com/office/powerpoint/2010/main" val="10274982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BAB88897-E496-4630-B949-328F760CFDA7}" type="slidenum">
              <a:rPr lang="en-GB" altLang="en-US" sz="1200"/>
              <a:pPr eaLnBrk="1" hangingPunct="1"/>
              <a:t>56</a:t>
            </a:fld>
            <a:endParaRPr lang="en-GB" altLang="en-US" sz="1200"/>
          </a:p>
        </p:txBody>
      </p:sp>
    </p:spTree>
    <p:extLst>
      <p:ext uri="{BB962C8B-B14F-4D97-AF65-F5344CB8AC3E}">
        <p14:creationId xmlns:p14="http://schemas.microsoft.com/office/powerpoint/2010/main" val="367836776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36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2BC2E3D3-9982-4394-8752-664BF8250023}" type="slidenum">
              <a:rPr lang="en-GB" altLang="en-US" sz="1200"/>
              <a:pPr eaLnBrk="1" hangingPunct="1"/>
              <a:t>57</a:t>
            </a:fld>
            <a:endParaRPr lang="en-GB" altLang="en-US" sz="1200"/>
          </a:p>
        </p:txBody>
      </p:sp>
    </p:spTree>
    <p:extLst>
      <p:ext uri="{BB962C8B-B14F-4D97-AF65-F5344CB8AC3E}">
        <p14:creationId xmlns:p14="http://schemas.microsoft.com/office/powerpoint/2010/main" val="360394955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46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D1D0F8D0-DFAE-4F7F-B0CA-C3F7D33013F4}" type="slidenum">
              <a:rPr lang="en-GB" altLang="en-US" sz="1200"/>
              <a:pPr eaLnBrk="1" hangingPunct="1"/>
              <a:t>58</a:t>
            </a:fld>
            <a:endParaRPr lang="en-GB" altLang="en-US" sz="1200"/>
          </a:p>
        </p:txBody>
      </p:sp>
    </p:spTree>
    <p:extLst>
      <p:ext uri="{BB962C8B-B14F-4D97-AF65-F5344CB8AC3E}">
        <p14:creationId xmlns:p14="http://schemas.microsoft.com/office/powerpoint/2010/main" val="175873449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57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59FC061E-A7DA-4F9E-BCB6-393D42049BB6}" type="slidenum">
              <a:rPr lang="en-GB" altLang="en-US" sz="1200"/>
              <a:pPr eaLnBrk="1" hangingPunct="1"/>
              <a:t>59</a:t>
            </a:fld>
            <a:endParaRPr lang="en-GB" altLang="en-US" sz="1200"/>
          </a:p>
        </p:txBody>
      </p:sp>
    </p:spTree>
    <p:extLst>
      <p:ext uri="{BB962C8B-B14F-4D97-AF65-F5344CB8AC3E}">
        <p14:creationId xmlns:p14="http://schemas.microsoft.com/office/powerpoint/2010/main" val="411516037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67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2475DDD7-ECC9-4DC6-BC4F-36E4BC2EE043}" type="slidenum">
              <a:rPr lang="en-GB" altLang="en-US" sz="1200"/>
              <a:pPr eaLnBrk="1" hangingPunct="1"/>
              <a:t>60</a:t>
            </a:fld>
            <a:endParaRPr lang="en-GB" altLang="en-US" sz="1200"/>
          </a:p>
        </p:txBody>
      </p:sp>
    </p:spTree>
    <p:extLst>
      <p:ext uri="{BB962C8B-B14F-4D97-AF65-F5344CB8AC3E}">
        <p14:creationId xmlns:p14="http://schemas.microsoft.com/office/powerpoint/2010/main" val="3146438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852D709-88C9-4888-B0F6-6920E28E6B29}" type="slidenum">
              <a:rPr lang="en-GB" altLang="en-US" sz="1200"/>
              <a:pPr eaLnBrk="1" hangingPunct="1"/>
              <a:t>7</a:t>
            </a:fld>
            <a:endParaRPr lang="en-GB" altLang="en-US" sz="1200"/>
          </a:p>
        </p:txBody>
      </p:sp>
    </p:spTree>
    <p:extLst>
      <p:ext uri="{BB962C8B-B14F-4D97-AF65-F5344CB8AC3E}">
        <p14:creationId xmlns:p14="http://schemas.microsoft.com/office/powerpoint/2010/main" val="21404912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ln/>
        </p:spPr>
      </p:sp>
      <p:sp>
        <p:nvSpPr>
          <p:cNvPr id="1177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77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98BF354E-EDD7-4ECD-86D8-10B690C13EC4}" type="slidenum">
              <a:rPr lang="en-GB" altLang="en-US" sz="1200"/>
              <a:pPr eaLnBrk="1" hangingPunct="1"/>
              <a:t>61</a:t>
            </a:fld>
            <a:endParaRPr lang="en-GB" altLang="en-US" sz="1200"/>
          </a:p>
        </p:txBody>
      </p:sp>
    </p:spTree>
    <p:extLst>
      <p:ext uri="{BB962C8B-B14F-4D97-AF65-F5344CB8AC3E}">
        <p14:creationId xmlns:p14="http://schemas.microsoft.com/office/powerpoint/2010/main" val="294329161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ln/>
        </p:spPr>
      </p:sp>
      <p:sp>
        <p:nvSpPr>
          <p:cNvPr id="1187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87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F45CE59A-7247-4B29-A940-C9D5DBA0EA2A}" type="slidenum">
              <a:rPr lang="en-GB" altLang="en-US" sz="1200"/>
              <a:pPr eaLnBrk="1" hangingPunct="1"/>
              <a:t>62</a:t>
            </a:fld>
            <a:endParaRPr lang="en-GB" altLang="en-US" sz="1200"/>
          </a:p>
        </p:txBody>
      </p:sp>
    </p:spTree>
    <p:extLst>
      <p:ext uri="{BB962C8B-B14F-4D97-AF65-F5344CB8AC3E}">
        <p14:creationId xmlns:p14="http://schemas.microsoft.com/office/powerpoint/2010/main" val="331025681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98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75012AD-9024-4D0C-AA91-84B7B0AE573D}" type="slidenum">
              <a:rPr lang="en-GB" altLang="en-US" sz="1200"/>
              <a:pPr eaLnBrk="1" hangingPunct="1"/>
              <a:t>63</a:t>
            </a:fld>
            <a:endParaRPr lang="en-GB" altLang="en-US" sz="1200"/>
          </a:p>
        </p:txBody>
      </p:sp>
    </p:spTree>
    <p:extLst>
      <p:ext uri="{BB962C8B-B14F-4D97-AF65-F5344CB8AC3E}">
        <p14:creationId xmlns:p14="http://schemas.microsoft.com/office/powerpoint/2010/main" val="16220833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1208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1208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10F16AB6-BDB7-4666-9DB0-746458DBDA02}" type="slidenum">
              <a:rPr lang="en-GB" altLang="en-US" sz="1200"/>
              <a:pPr eaLnBrk="1" hangingPunct="1"/>
              <a:t>64</a:t>
            </a:fld>
            <a:endParaRPr lang="en-GB" altLang="en-US" sz="1200"/>
          </a:p>
        </p:txBody>
      </p:sp>
    </p:spTree>
    <p:extLst>
      <p:ext uri="{BB962C8B-B14F-4D97-AF65-F5344CB8AC3E}">
        <p14:creationId xmlns:p14="http://schemas.microsoft.com/office/powerpoint/2010/main" val="402264365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18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67BE4B5E-16D9-4A66-B33A-FFF0E88BF852}" type="slidenum">
              <a:rPr lang="en-GB" altLang="en-US" sz="1200"/>
              <a:pPr eaLnBrk="1" hangingPunct="1"/>
              <a:t>65</a:t>
            </a:fld>
            <a:endParaRPr lang="en-GB" altLang="en-US" sz="1200"/>
          </a:p>
        </p:txBody>
      </p:sp>
    </p:spTree>
    <p:extLst>
      <p:ext uri="{BB962C8B-B14F-4D97-AF65-F5344CB8AC3E}">
        <p14:creationId xmlns:p14="http://schemas.microsoft.com/office/powerpoint/2010/main" val="402320782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ln/>
        </p:spPr>
      </p:sp>
      <p:sp>
        <p:nvSpPr>
          <p:cNvPr id="1228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8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88B82B54-DE18-4BB3-A8BB-47A3261E1ECB}" type="slidenum">
              <a:rPr lang="en-GB" altLang="en-US" sz="1200"/>
              <a:pPr eaLnBrk="1" hangingPunct="1"/>
              <a:t>66</a:t>
            </a:fld>
            <a:endParaRPr lang="en-GB" altLang="en-US" sz="1200"/>
          </a:p>
        </p:txBody>
      </p:sp>
    </p:spTree>
    <p:extLst>
      <p:ext uri="{BB962C8B-B14F-4D97-AF65-F5344CB8AC3E}">
        <p14:creationId xmlns:p14="http://schemas.microsoft.com/office/powerpoint/2010/main" val="217983246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39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77139B65-6389-47FF-AFC7-BB8BFF613C42}" type="slidenum">
              <a:rPr lang="en-GB" altLang="en-US" sz="1200"/>
              <a:pPr eaLnBrk="1" hangingPunct="1"/>
              <a:t>67</a:t>
            </a:fld>
            <a:endParaRPr lang="en-GB" altLang="en-US" sz="1200"/>
          </a:p>
        </p:txBody>
      </p:sp>
    </p:spTree>
    <p:extLst>
      <p:ext uri="{BB962C8B-B14F-4D97-AF65-F5344CB8AC3E}">
        <p14:creationId xmlns:p14="http://schemas.microsoft.com/office/powerpoint/2010/main" val="3415350422"/>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49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82F45876-2CBE-48CD-B500-3DBE794DA24F}" type="slidenum">
              <a:rPr lang="en-GB" altLang="en-US" sz="1200"/>
              <a:pPr eaLnBrk="1" hangingPunct="1"/>
              <a:t>68</a:t>
            </a:fld>
            <a:endParaRPr lang="en-GB" altLang="en-US" sz="1200"/>
          </a:p>
        </p:txBody>
      </p:sp>
    </p:spTree>
    <p:extLst>
      <p:ext uri="{BB962C8B-B14F-4D97-AF65-F5344CB8AC3E}">
        <p14:creationId xmlns:p14="http://schemas.microsoft.com/office/powerpoint/2010/main" val="22341794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a:ln/>
        </p:spPr>
      </p:sp>
      <p:sp>
        <p:nvSpPr>
          <p:cNvPr id="1259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59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9490F229-6860-4011-BA3C-B172351931F1}" type="slidenum">
              <a:rPr lang="en-GB" altLang="en-US" sz="1200"/>
              <a:pPr eaLnBrk="1" hangingPunct="1"/>
              <a:t>69</a:t>
            </a:fld>
            <a:endParaRPr lang="en-GB" altLang="en-US" sz="1200"/>
          </a:p>
        </p:txBody>
      </p:sp>
    </p:spTree>
    <p:extLst>
      <p:ext uri="{BB962C8B-B14F-4D97-AF65-F5344CB8AC3E}">
        <p14:creationId xmlns:p14="http://schemas.microsoft.com/office/powerpoint/2010/main" val="2245364659"/>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a:p>
        </p:txBody>
      </p:sp>
      <p:sp>
        <p:nvSpPr>
          <p:cNvPr id="71684" name="Slide Number Placeholder 3"/>
          <p:cNvSpPr>
            <a:spLocks noGrp="1"/>
          </p:cNvSpPr>
          <p:nvPr>
            <p:ph type="sldNum" sz="quarter" idx="5"/>
          </p:nvPr>
        </p:nvSpPr>
        <p:spPr>
          <a:noFill/>
        </p:spPr>
        <p:txBody>
          <a:bodyPr/>
          <a:lstStyle/>
          <a:p>
            <a:fld id="{1711435F-ADAB-4540-8346-750B47F7A350}" type="slidenum">
              <a:rPr lang="en-GB" smtClean="0"/>
              <a:pPr/>
              <a:t>70</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1B8DB010-FCB1-41D6-9902-6EA0F4B4E1AD}" type="slidenum">
              <a:rPr lang="en-GB" altLang="en-US" sz="1200"/>
              <a:pPr eaLnBrk="1" hangingPunct="1"/>
              <a:t>8</a:t>
            </a:fld>
            <a:endParaRPr lang="en-GB" altLang="en-US" sz="1200"/>
          </a:p>
        </p:txBody>
      </p:sp>
    </p:spTree>
    <p:extLst>
      <p:ext uri="{BB962C8B-B14F-4D97-AF65-F5344CB8AC3E}">
        <p14:creationId xmlns:p14="http://schemas.microsoft.com/office/powerpoint/2010/main" val="2256879731"/>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a:p>
        </p:txBody>
      </p:sp>
      <p:sp>
        <p:nvSpPr>
          <p:cNvPr id="72708" name="Slide Number Placeholder 3"/>
          <p:cNvSpPr>
            <a:spLocks noGrp="1"/>
          </p:cNvSpPr>
          <p:nvPr>
            <p:ph type="sldNum" sz="quarter" idx="5"/>
          </p:nvPr>
        </p:nvSpPr>
        <p:spPr>
          <a:noFill/>
        </p:spPr>
        <p:txBody>
          <a:bodyPr/>
          <a:lstStyle/>
          <a:p>
            <a:fld id="{9360F2AC-B5F8-4C2A-8522-49C0868B1FAE}" type="slidenum">
              <a:rPr lang="en-GB" smtClean="0"/>
              <a:pPr/>
              <a:t>71</a:t>
            </a:fld>
            <a:endParaRPr lang="en-GB"/>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a:p>
        </p:txBody>
      </p:sp>
      <p:sp>
        <p:nvSpPr>
          <p:cNvPr id="73732" name="Slide Number Placeholder 3"/>
          <p:cNvSpPr>
            <a:spLocks noGrp="1"/>
          </p:cNvSpPr>
          <p:nvPr>
            <p:ph type="sldNum" sz="quarter" idx="5"/>
          </p:nvPr>
        </p:nvSpPr>
        <p:spPr>
          <a:noFill/>
        </p:spPr>
        <p:txBody>
          <a:bodyPr/>
          <a:lstStyle/>
          <a:p>
            <a:fld id="{87A85D13-86A1-40C4-BC57-E3B8FBC82CA5}" type="slidenum">
              <a:rPr lang="en-GB" smtClean="0"/>
              <a:pPr/>
              <a:t>72</a:t>
            </a:fld>
            <a:endParaRPr lang="en-GB"/>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a:p>
        </p:txBody>
      </p:sp>
      <p:sp>
        <p:nvSpPr>
          <p:cNvPr id="74756" name="Slide Number Placeholder 3"/>
          <p:cNvSpPr>
            <a:spLocks noGrp="1"/>
          </p:cNvSpPr>
          <p:nvPr>
            <p:ph type="sldNum" sz="quarter" idx="5"/>
          </p:nvPr>
        </p:nvSpPr>
        <p:spPr>
          <a:noFill/>
        </p:spPr>
        <p:txBody>
          <a:bodyPr/>
          <a:lstStyle/>
          <a:p>
            <a:fld id="{D581FEC1-734E-416D-BCFC-577268971D71}" type="slidenum">
              <a:rPr lang="en-GB" smtClean="0"/>
              <a:pPr/>
              <a:t>73</a:t>
            </a:fld>
            <a:endParaRPr lang="en-GB"/>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endParaRPr lang="en-US"/>
          </a:p>
        </p:txBody>
      </p:sp>
      <p:sp>
        <p:nvSpPr>
          <p:cNvPr id="75780" name="Slide Number Placeholder 3"/>
          <p:cNvSpPr>
            <a:spLocks noGrp="1"/>
          </p:cNvSpPr>
          <p:nvPr>
            <p:ph type="sldNum" sz="quarter" idx="5"/>
          </p:nvPr>
        </p:nvSpPr>
        <p:spPr>
          <a:noFill/>
        </p:spPr>
        <p:txBody>
          <a:bodyPr/>
          <a:lstStyle/>
          <a:p>
            <a:fld id="{8DBB91C6-89E9-4BA8-982A-E7D175875E46}" type="slidenum">
              <a:rPr lang="en-GB" smtClean="0"/>
              <a:pPr/>
              <a:t>74</a:t>
            </a:fld>
            <a:endParaRPr lang="en-GB"/>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endParaRPr lang="en-US"/>
          </a:p>
        </p:txBody>
      </p:sp>
      <p:sp>
        <p:nvSpPr>
          <p:cNvPr id="76804" name="Slide Number Placeholder 3"/>
          <p:cNvSpPr>
            <a:spLocks noGrp="1"/>
          </p:cNvSpPr>
          <p:nvPr>
            <p:ph type="sldNum" sz="quarter" idx="5"/>
          </p:nvPr>
        </p:nvSpPr>
        <p:spPr>
          <a:noFill/>
        </p:spPr>
        <p:txBody>
          <a:bodyPr/>
          <a:lstStyle/>
          <a:p>
            <a:fld id="{CFAF4C97-5F44-4738-9863-70F6C5760572}" type="slidenum">
              <a:rPr lang="en-GB" smtClean="0"/>
              <a:pPr/>
              <a:t>75</a:t>
            </a:fld>
            <a:endParaRPr lang="en-GB"/>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endParaRPr lang="en-US"/>
          </a:p>
        </p:txBody>
      </p:sp>
      <p:sp>
        <p:nvSpPr>
          <p:cNvPr id="77828" name="Slide Number Placeholder 3"/>
          <p:cNvSpPr>
            <a:spLocks noGrp="1"/>
          </p:cNvSpPr>
          <p:nvPr>
            <p:ph type="sldNum" sz="quarter" idx="5"/>
          </p:nvPr>
        </p:nvSpPr>
        <p:spPr>
          <a:noFill/>
        </p:spPr>
        <p:txBody>
          <a:bodyPr/>
          <a:lstStyle/>
          <a:p>
            <a:fld id="{AD70E335-5541-4CDC-AF48-8AD1AE7831B2}" type="slidenum">
              <a:rPr lang="en-GB" smtClean="0"/>
              <a:pPr/>
              <a:t>76</a:t>
            </a:fld>
            <a:endParaRPr lang="en-GB"/>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a:p>
        </p:txBody>
      </p:sp>
      <p:sp>
        <p:nvSpPr>
          <p:cNvPr id="61444" name="Slide Number Placeholder 3"/>
          <p:cNvSpPr>
            <a:spLocks noGrp="1"/>
          </p:cNvSpPr>
          <p:nvPr>
            <p:ph type="sldNum" sz="quarter" idx="5"/>
          </p:nvPr>
        </p:nvSpPr>
        <p:spPr>
          <a:noFill/>
        </p:spPr>
        <p:txBody>
          <a:bodyPr/>
          <a:lstStyle/>
          <a:p>
            <a:fld id="{E70CF8BA-B58D-4F23-833C-5ABFA7678C17}" type="slidenum">
              <a:rPr lang="en-GB" smtClean="0"/>
              <a:pPr/>
              <a:t>77</a:t>
            </a:fld>
            <a:endParaRPr lang="en-GB"/>
          </a:p>
        </p:txBody>
      </p:sp>
    </p:spTree>
    <p:extLst>
      <p:ext uri="{BB962C8B-B14F-4D97-AF65-F5344CB8AC3E}">
        <p14:creationId xmlns:p14="http://schemas.microsoft.com/office/powerpoint/2010/main" val="1859977138"/>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a:p>
        </p:txBody>
      </p:sp>
      <p:sp>
        <p:nvSpPr>
          <p:cNvPr id="62468" name="Slide Number Placeholder 3"/>
          <p:cNvSpPr>
            <a:spLocks noGrp="1"/>
          </p:cNvSpPr>
          <p:nvPr>
            <p:ph type="sldNum" sz="quarter" idx="5"/>
          </p:nvPr>
        </p:nvSpPr>
        <p:spPr>
          <a:noFill/>
        </p:spPr>
        <p:txBody>
          <a:bodyPr/>
          <a:lstStyle/>
          <a:p>
            <a:fld id="{38E6655F-F6C5-4D1C-899D-4CAF1E818F32}" type="slidenum">
              <a:rPr lang="en-GB" smtClean="0"/>
              <a:pPr/>
              <a:t>78</a:t>
            </a:fld>
            <a:endParaRPr lang="en-GB"/>
          </a:p>
        </p:txBody>
      </p:sp>
    </p:spTree>
    <p:extLst>
      <p:ext uri="{BB962C8B-B14F-4D97-AF65-F5344CB8AC3E}">
        <p14:creationId xmlns:p14="http://schemas.microsoft.com/office/powerpoint/2010/main" val="202276448"/>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a:p>
        </p:txBody>
      </p:sp>
      <p:sp>
        <p:nvSpPr>
          <p:cNvPr id="63492" name="Slide Number Placeholder 3"/>
          <p:cNvSpPr>
            <a:spLocks noGrp="1"/>
          </p:cNvSpPr>
          <p:nvPr>
            <p:ph type="sldNum" sz="quarter" idx="5"/>
          </p:nvPr>
        </p:nvSpPr>
        <p:spPr>
          <a:noFill/>
        </p:spPr>
        <p:txBody>
          <a:bodyPr/>
          <a:lstStyle/>
          <a:p>
            <a:fld id="{3E84A9E7-7353-4511-8849-24BC8050322B}" type="slidenum">
              <a:rPr lang="en-GB" smtClean="0"/>
              <a:pPr/>
              <a:t>79</a:t>
            </a:fld>
            <a:endParaRPr lang="en-GB"/>
          </a:p>
        </p:txBody>
      </p:sp>
    </p:spTree>
    <p:extLst>
      <p:ext uri="{BB962C8B-B14F-4D97-AF65-F5344CB8AC3E}">
        <p14:creationId xmlns:p14="http://schemas.microsoft.com/office/powerpoint/2010/main" val="316562224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a:p>
        </p:txBody>
      </p:sp>
      <p:sp>
        <p:nvSpPr>
          <p:cNvPr id="64516" name="Slide Number Placeholder 3"/>
          <p:cNvSpPr>
            <a:spLocks noGrp="1"/>
          </p:cNvSpPr>
          <p:nvPr>
            <p:ph type="sldNum" sz="quarter" idx="5"/>
          </p:nvPr>
        </p:nvSpPr>
        <p:spPr>
          <a:noFill/>
        </p:spPr>
        <p:txBody>
          <a:bodyPr/>
          <a:lstStyle/>
          <a:p>
            <a:fld id="{0EEE398D-35A8-4449-814F-FD4FE95EB600}" type="slidenum">
              <a:rPr lang="en-GB" smtClean="0"/>
              <a:pPr/>
              <a:t>80</a:t>
            </a:fld>
            <a:endParaRPr lang="en-GB"/>
          </a:p>
        </p:txBody>
      </p:sp>
    </p:spTree>
    <p:extLst>
      <p:ext uri="{BB962C8B-B14F-4D97-AF65-F5344CB8AC3E}">
        <p14:creationId xmlns:p14="http://schemas.microsoft.com/office/powerpoint/2010/main" val="19233994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50987B71-A4B3-41D3-990C-8A0950D486A0}" type="slidenum">
              <a:rPr lang="en-GB" altLang="en-US" sz="1200"/>
              <a:pPr eaLnBrk="1" hangingPunct="1"/>
              <a:t>9</a:t>
            </a:fld>
            <a:endParaRPr lang="en-GB" altLang="en-US" sz="1200"/>
          </a:p>
        </p:txBody>
      </p:sp>
    </p:spTree>
    <p:extLst>
      <p:ext uri="{BB962C8B-B14F-4D97-AF65-F5344CB8AC3E}">
        <p14:creationId xmlns:p14="http://schemas.microsoft.com/office/powerpoint/2010/main" val="3752676282"/>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a:p>
        </p:txBody>
      </p:sp>
      <p:sp>
        <p:nvSpPr>
          <p:cNvPr id="65540" name="Slide Number Placeholder 3"/>
          <p:cNvSpPr>
            <a:spLocks noGrp="1"/>
          </p:cNvSpPr>
          <p:nvPr>
            <p:ph type="sldNum" sz="quarter" idx="5"/>
          </p:nvPr>
        </p:nvSpPr>
        <p:spPr>
          <a:noFill/>
        </p:spPr>
        <p:txBody>
          <a:bodyPr/>
          <a:lstStyle/>
          <a:p>
            <a:fld id="{679B0B2E-B7B4-4E90-8855-0A8D5EFF57B2}" type="slidenum">
              <a:rPr lang="en-GB" smtClean="0"/>
              <a:pPr/>
              <a:t>81</a:t>
            </a:fld>
            <a:endParaRPr lang="en-GB"/>
          </a:p>
        </p:txBody>
      </p:sp>
    </p:spTree>
    <p:extLst>
      <p:ext uri="{BB962C8B-B14F-4D97-AF65-F5344CB8AC3E}">
        <p14:creationId xmlns:p14="http://schemas.microsoft.com/office/powerpoint/2010/main" val="3320912275"/>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a:p>
        </p:txBody>
      </p:sp>
      <p:sp>
        <p:nvSpPr>
          <p:cNvPr id="66564" name="Slide Number Placeholder 3"/>
          <p:cNvSpPr>
            <a:spLocks noGrp="1"/>
          </p:cNvSpPr>
          <p:nvPr>
            <p:ph type="sldNum" sz="quarter" idx="5"/>
          </p:nvPr>
        </p:nvSpPr>
        <p:spPr>
          <a:noFill/>
        </p:spPr>
        <p:txBody>
          <a:bodyPr/>
          <a:lstStyle/>
          <a:p>
            <a:fld id="{8BA3B4B8-7342-4DAA-8742-7BC83B5187DE}" type="slidenum">
              <a:rPr lang="en-GB" smtClean="0"/>
              <a:pPr/>
              <a:t>82</a:t>
            </a:fld>
            <a:endParaRPr lang="en-GB"/>
          </a:p>
        </p:txBody>
      </p:sp>
    </p:spTree>
    <p:extLst>
      <p:ext uri="{BB962C8B-B14F-4D97-AF65-F5344CB8AC3E}">
        <p14:creationId xmlns:p14="http://schemas.microsoft.com/office/powerpoint/2010/main" val="1012673322"/>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a:p>
        </p:txBody>
      </p:sp>
      <p:sp>
        <p:nvSpPr>
          <p:cNvPr id="67588" name="Slide Number Placeholder 3"/>
          <p:cNvSpPr>
            <a:spLocks noGrp="1"/>
          </p:cNvSpPr>
          <p:nvPr>
            <p:ph type="sldNum" sz="quarter" idx="5"/>
          </p:nvPr>
        </p:nvSpPr>
        <p:spPr>
          <a:noFill/>
        </p:spPr>
        <p:txBody>
          <a:bodyPr/>
          <a:lstStyle/>
          <a:p>
            <a:fld id="{0F194F84-BD6A-444D-BF15-BA68951D88B6}" type="slidenum">
              <a:rPr lang="en-GB" smtClean="0"/>
              <a:pPr/>
              <a:t>83</a:t>
            </a:fld>
            <a:endParaRPr lang="en-GB"/>
          </a:p>
        </p:txBody>
      </p:sp>
    </p:spTree>
    <p:extLst>
      <p:ext uri="{BB962C8B-B14F-4D97-AF65-F5344CB8AC3E}">
        <p14:creationId xmlns:p14="http://schemas.microsoft.com/office/powerpoint/2010/main" val="42478272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8E3E4735-CB79-433E-AD9B-013CD89F965E}" type="slidenum">
              <a:rPr lang="en-GB" altLang="en-US" sz="1200"/>
              <a:pPr eaLnBrk="1" hangingPunct="1"/>
              <a:t>10</a:t>
            </a:fld>
            <a:endParaRPr lang="en-GB" altLang="en-US" sz="1200"/>
          </a:p>
        </p:txBody>
      </p:sp>
    </p:spTree>
    <p:extLst>
      <p:ext uri="{BB962C8B-B14F-4D97-AF65-F5344CB8AC3E}">
        <p14:creationId xmlns:p14="http://schemas.microsoft.com/office/powerpoint/2010/main" val="587682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10361612" y="6130437"/>
            <a:ext cx="1146283" cy="370396"/>
          </a:xfrm>
          <a:prstGeom prst="rect">
            <a:avLst/>
          </a:prstGeom>
        </p:spPr>
        <p:txBody>
          <a:bodyPr/>
          <a:lstStyle/>
          <a:p>
            <a:fld id="{DD7E48DB-71EC-49BE-8B42-CA235C824907}" type="datetime1">
              <a:rPr lang="en-US" smtClean="0"/>
              <a:t>12-Aug-23</a:t>
            </a:fld>
            <a:endParaRPr lang="en-US" dirty="0"/>
          </a:p>
        </p:txBody>
      </p:sp>
      <p:sp>
        <p:nvSpPr>
          <p:cNvPr id="5" name="Footer Placeholder 4"/>
          <p:cNvSpPr>
            <a:spLocks noGrp="1"/>
          </p:cNvSpPr>
          <p:nvPr>
            <p:ph type="ftr" sz="quarter" idx="11"/>
          </p:nvPr>
        </p:nvSpPr>
        <p:spPr/>
        <p:txBody>
          <a:bodyPr/>
          <a:lstStyle/>
          <a:p>
            <a:r>
              <a:rPr lang="en-US"/>
              <a:t>Prof. Amr Goneid, AUC</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73030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10361612" y="6130437"/>
            <a:ext cx="1146283" cy="370396"/>
          </a:xfrm>
          <a:prstGeom prst="rect">
            <a:avLst/>
          </a:prstGeom>
        </p:spPr>
        <p:txBody>
          <a:bodyPr/>
          <a:lstStyle/>
          <a:p>
            <a:fld id="{ADB19A05-A17A-4088-A049-B9D8C61D2BD7}" type="datetime1">
              <a:rPr lang="en-US" smtClean="0"/>
              <a:t>12-Aug-23</a:t>
            </a:fld>
            <a:endParaRPr lang="en-US" dirty="0"/>
          </a:p>
        </p:txBody>
      </p:sp>
      <p:sp>
        <p:nvSpPr>
          <p:cNvPr id="5" name="Footer Placeholder 4"/>
          <p:cNvSpPr>
            <a:spLocks noGrp="1"/>
          </p:cNvSpPr>
          <p:nvPr>
            <p:ph type="ftr" sz="quarter" idx="11"/>
          </p:nvPr>
        </p:nvSpPr>
        <p:spPr/>
        <p:txBody>
          <a:bodyPr/>
          <a:lstStyle/>
          <a:p>
            <a:r>
              <a:rPr lang="en-US"/>
              <a:t>Prof. Amr Goneid, AUC</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28958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10361612" y="6130437"/>
            <a:ext cx="1146283" cy="370396"/>
          </a:xfrm>
          <a:prstGeom prst="rect">
            <a:avLst/>
          </a:prstGeom>
        </p:spPr>
        <p:txBody>
          <a:bodyPr/>
          <a:lstStyle/>
          <a:p>
            <a:fld id="{81F884B5-9C59-4D7B-863B-762427C1909B}" type="datetime1">
              <a:rPr lang="en-US" smtClean="0"/>
              <a:t>12-Aug-23</a:t>
            </a:fld>
            <a:endParaRPr lang="en-US" dirty="0"/>
          </a:p>
        </p:txBody>
      </p:sp>
      <p:sp>
        <p:nvSpPr>
          <p:cNvPr id="5" name="Footer Placeholder 4"/>
          <p:cNvSpPr>
            <a:spLocks noGrp="1"/>
          </p:cNvSpPr>
          <p:nvPr>
            <p:ph type="ftr" sz="quarter" idx="11"/>
          </p:nvPr>
        </p:nvSpPr>
        <p:spPr/>
        <p:txBody>
          <a:bodyPr/>
          <a:lstStyle/>
          <a:p>
            <a:r>
              <a:rPr lang="en-US"/>
              <a:t>Prof. Amr Goneid, AUC</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248063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a:xfrm>
            <a:off x="10361612" y="6130437"/>
            <a:ext cx="1146283" cy="370396"/>
          </a:xfrm>
          <a:prstGeom prst="rect">
            <a:avLst/>
          </a:prstGeom>
        </p:spPr>
        <p:txBody>
          <a:bodyPr/>
          <a:lstStyle/>
          <a:p>
            <a:fld id="{7D43BA38-E41A-4458-B13B-A14F8AE22D20}" type="datetime1">
              <a:rPr lang="en-US" smtClean="0"/>
              <a:t>12-Aug-23</a:t>
            </a:fld>
            <a:endParaRPr lang="en-US" dirty="0"/>
          </a:p>
        </p:txBody>
      </p:sp>
      <p:sp>
        <p:nvSpPr>
          <p:cNvPr id="6" name="Footer Placeholder 5"/>
          <p:cNvSpPr>
            <a:spLocks noGrp="1"/>
          </p:cNvSpPr>
          <p:nvPr>
            <p:ph type="ftr" sz="quarter" idx="11"/>
          </p:nvPr>
        </p:nvSpPr>
        <p:spPr/>
        <p:txBody>
          <a:bodyPr/>
          <a:lstStyle/>
          <a:p>
            <a:r>
              <a:rPr lang="en-US"/>
              <a:t>Prof. Amr Goneid, AUC</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6395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a:xfrm>
            <a:off x="10361612" y="6130437"/>
            <a:ext cx="1146283" cy="370396"/>
          </a:xfrm>
          <a:prstGeom prst="rect">
            <a:avLst/>
          </a:prstGeom>
        </p:spPr>
        <p:txBody>
          <a:bodyPr/>
          <a:lstStyle/>
          <a:p>
            <a:fld id="{6625916C-46D0-44B9-9118-C18897EB99FE}" type="datetime1">
              <a:rPr lang="en-US" smtClean="0"/>
              <a:t>12-Aug-23</a:t>
            </a:fld>
            <a:endParaRPr lang="en-US" dirty="0"/>
          </a:p>
        </p:txBody>
      </p:sp>
      <p:sp>
        <p:nvSpPr>
          <p:cNvPr id="6" name="Footer Placeholder 5"/>
          <p:cNvSpPr>
            <a:spLocks noGrp="1"/>
          </p:cNvSpPr>
          <p:nvPr>
            <p:ph type="ftr" sz="quarter" idx="11"/>
          </p:nvPr>
        </p:nvSpPr>
        <p:spPr/>
        <p:txBody>
          <a:bodyPr/>
          <a:lstStyle/>
          <a:p>
            <a:r>
              <a:rPr lang="en-US"/>
              <a:t>Prof. Amr Goneid, AUC</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004808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a:xfrm>
            <a:off x="10361612" y="6130437"/>
            <a:ext cx="1146283" cy="370396"/>
          </a:xfrm>
          <a:prstGeom prst="rect">
            <a:avLst/>
          </a:prstGeom>
        </p:spPr>
        <p:txBody>
          <a:bodyPr/>
          <a:lstStyle/>
          <a:p>
            <a:fld id="{AB4EBA63-07E0-404F-93D9-064E419964C7}" type="datetime1">
              <a:rPr lang="en-US" smtClean="0"/>
              <a:t>12-Aug-23</a:t>
            </a:fld>
            <a:endParaRPr lang="en-US" dirty="0"/>
          </a:p>
        </p:txBody>
      </p:sp>
      <p:sp>
        <p:nvSpPr>
          <p:cNvPr id="6" name="Footer Placeholder 5"/>
          <p:cNvSpPr>
            <a:spLocks noGrp="1"/>
          </p:cNvSpPr>
          <p:nvPr>
            <p:ph type="ftr" sz="quarter" idx="11"/>
          </p:nvPr>
        </p:nvSpPr>
        <p:spPr/>
        <p:txBody>
          <a:bodyPr/>
          <a:lstStyle/>
          <a:p>
            <a:r>
              <a:rPr lang="en-US"/>
              <a:t>Prof. Amr Goneid, AUC</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25971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361612" y="6130437"/>
            <a:ext cx="1146283" cy="370396"/>
          </a:xfrm>
          <a:prstGeom prst="rect">
            <a:avLst/>
          </a:prstGeom>
        </p:spPr>
        <p:txBody>
          <a:bodyPr/>
          <a:lstStyle/>
          <a:p>
            <a:fld id="{11992230-F924-4140-BE20-D802EF2E4D7E}" type="datetime1">
              <a:rPr lang="en-US" smtClean="0"/>
              <a:t>12-Aug-23</a:t>
            </a:fld>
            <a:endParaRPr lang="en-US" dirty="0"/>
          </a:p>
        </p:txBody>
      </p:sp>
      <p:sp>
        <p:nvSpPr>
          <p:cNvPr id="5" name="Footer Placeholder 4"/>
          <p:cNvSpPr>
            <a:spLocks noGrp="1"/>
          </p:cNvSpPr>
          <p:nvPr>
            <p:ph type="ftr" sz="quarter" idx="11"/>
          </p:nvPr>
        </p:nvSpPr>
        <p:spPr/>
        <p:txBody>
          <a:bodyPr/>
          <a:lstStyle/>
          <a:p>
            <a:r>
              <a:rPr lang="en-US"/>
              <a:t>Prof. Amr Goneid, AUC</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782246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361612" y="6130437"/>
            <a:ext cx="1146283" cy="370396"/>
          </a:xfrm>
          <a:prstGeom prst="rect">
            <a:avLst/>
          </a:prstGeom>
        </p:spPr>
        <p:txBody>
          <a:bodyPr/>
          <a:lstStyle/>
          <a:p>
            <a:fld id="{F66B27E7-A239-405D-8535-173CCB2E34CB}" type="datetime1">
              <a:rPr lang="en-US" smtClean="0"/>
              <a:t>12-Aug-23</a:t>
            </a:fld>
            <a:endParaRPr lang="en-US" dirty="0"/>
          </a:p>
        </p:txBody>
      </p:sp>
      <p:sp>
        <p:nvSpPr>
          <p:cNvPr id="5" name="Footer Placeholder 4"/>
          <p:cNvSpPr>
            <a:spLocks noGrp="1"/>
          </p:cNvSpPr>
          <p:nvPr>
            <p:ph type="ftr" sz="quarter" idx="11"/>
          </p:nvPr>
        </p:nvSpPr>
        <p:spPr/>
        <p:txBody>
          <a:bodyPr/>
          <a:lstStyle/>
          <a:p>
            <a:r>
              <a:rPr lang="en-US"/>
              <a:t>Prof. Amr Goneid, AUC</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586872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B4481-0885-4B7E-8347-DFD23E9F71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E10BE4F-73BE-4AE4-A0C5-B26216B11F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09035F-2C6B-45D5-99FE-E6FE87B8067F}"/>
              </a:ext>
            </a:extLst>
          </p:cNvPr>
          <p:cNvSpPr>
            <a:spLocks noGrp="1"/>
          </p:cNvSpPr>
          <p:nvPr>
            <p:ph type="dt" sz="half" idx="10"/>
          </p:nvPr>
        </p:nvSpPr>
        <p:spPr/>
        <p:txBody>
          <a:bodyPr/>
          <a:lstStyle/>
          <a:p>
            <a:fld id="{96FDDBC1-BE64-4E27-A1F4-FE415F64709D}" type="datetimeFigureOut">
              <a:rPr lang="en-US" smtClean="0"/>
              <a:t>12-Aug-23</a:t>
            </a:fld>
            <a:endParaRPr lang="en-US"/>
          </a:p>
        </p:txBody>
      </p:sp>
      <p:sp>
        <p:nvSpPr>
          <p:cNvPr id="5" name="Footer Placeholder 4">
            <a:extLst>
              <a:ext uri="{FF2B5EF4-FFF2-40B4-BE49-F238E27FC236}">
                <a16:creationId xmlns:a16="http://schemas.microsoft.com/office/drawing/2014/main" id="{26A67B8F-42BC-4697-99E7-A4E5EBD126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04337E-353C-48EB-AEE8-9C2C6E2ECD87}"/>
              </a:ext>
            </a:extLst>
          </p:cNvPr>
          <p:cNvSpPr>
            <a:spLocks noGrp="1"/>
          </p:cNvSpPr>
          <p:nvPr>
            <p:ph type="sldNum" sz="quarter" idx="12"/>
          </p:nvPr>
        </p:nvSpPr>
        <p:spPr/>
        <p:txBody>
          <a:bodyPr/>
          <a:lstStyle/>
          <a:p>
            <a:fld id="{FEED715C-073E-4D1A-9971-93EE53E4E1CB}" type="slidenum">
              <a:rPr lang="en-US" smtClean="0"/>
              <a:t>‹#›</a:t>
            </a:fld>
            <a:endParaRPr lang="en-US"/>
          </a:p>
        </p:txBody>
      </p:sp>
    </p:spTree>
    <p:extLst>
      <p:ext uri="{BB962C8B-B14F-4D97-AF65-F5344CB8AC3E}">
        <p14:creationId xmlns:p14="http://schemas.microsoft.com/office/powerpoint/2010/main" val="1886166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6334F-EC21-43EC-8FE2-C6F9C7C3AD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A8FFDA-51B2-4926-9B34-DDD73613720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B1F450-88F7-45AF-8ACD-85F8443A8C8D}"/>
              </a:ext>
            </a:extLst>
          </p:cNvPr>
          <p:cNvSpPr>
            <a:spLocks noGrp="1"/>
          </p:cNvSpPr>
          <p:nvPr>
            <p:ph type="dt" sz="half" idx="10"/>
          </p:nvPr>
        </p:nvSpPr>
        <p:spPr/>
        <p:txBody>
          <a:bodyPr/>
          <a:lstStyle/>
          <a:p>
            <a:fld id="{96FDDBC1-BE64-4E27-A1F4-FE415F64709D}" type="datetimeFigureOut">
              <a:rPr lang="en-US" smtClean="0"/>
              <a:t>12-Aug-23</a:t>
            </a:fld>
            <a:endParaRPr lang="en-US"/>
          </a:p>
        </p:txBody>
      </p:sp>
      <p:sp>
        <p:nvSpPr>
          <p:cNvPr id="5" name="Footer Placeholder 4">
            <a:extLst>
              <a:ext uri="{FF2B5EF4-FFF2-40B4-BE49-F238E27FC236}">
                <a16:creationId xmlns:a16="http://schemas.microsoft.com/office/drawing/2014/main" id="{51EB31DB-3A88-456C-84DA-14B4082331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546672-C727-4DD4-9EFE-B0DE93DA351C}"/>
              </a:ext>
            </a:extLst>
          </p:cNvPr>
          <p:cNvSpPr>
            <a:spLocks noGrp="1"/>
          </p:cNvSpPr>
          <p:nvPr>
            <p:ph type="sldNum" sz="quarter" idx="12"/>
          </p:nvPr>
        </p:nvSpPr>
        <p:spPr/>
        <p:txBody>
          <a:bodyPr/>
          <a:lstStyle/>
          <a:p>
            <a:fld id="{FEED715C-073E-4D1A-9971-93EE53E4E1CB}" type="slidenum">
              <a:rPr lang="en-US" smtClean="0"/>
              <a:t>‹#›</a:t>
            </a:fld>
            <a:endParaRPr lang="en-US"/>
          </a:p>
        </p:txBody>
      </p:sp>
    </p:spTree>
    <p:extLst>
      <p:ext uri="{BB962C8B-B14F-4D97-AF65-F5344CB8AC3E}">
        <p14:creationId xmlns:p14="http://schemas.microsoft.com/office/powerpoint/2010/main" val="31774592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42D5F-7667-4B93-BBD4-72A10C1FF6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B2DA0E-9E48-4954-BDC9-4288F69C57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5461DA4-80F1-414B-A0F3-C337CD8AD10C}"/>
              </a:ext>
            </a:extLst>
          </p:cNvPr>
          <p:cNvSpPr>
            <a:spLocks noGrp="1"/>
          </p:cNvSpPr>
          <p:nvPr>
            <p:ph type="dt" sz="half" idx="10"/>
          </p:nvPr>
        </p:nvSpPr>
        <p:spPr/>
        <p:txBody>
          <a:bodyPr/>
          <a:lstStyle/>
          <a:p>
            <a:fld id="{96FDDBC1-BE64-4E27-A1F4-FE415F64709D}" type="datetimeFigureOut">
              <a:rPr lang="en-US" smtClean="0"/>
              <a:t>12-Aug-23</a:t>
            </a:fld>
            <a:endParaRPr lang="en-US"/>
          </a:p>
        </p:txBody>
      </p:sp>
      <p:sp>
        <p:nvSpPr>
          <p:cNvPr id="5" name="Footer Placeholder 4">
            <a:extLst>
              <a:ext uri="{FF2B5EF4-FFF2-40B4-BE49-F238E27FC236}">
                <a16:creationId xmlns:a16="http://schemas.microsoft.com/office/drawing/2014/main" id="{30E86490-335A-4D9D-BF84-83DE684074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7B732F-672C-441F-A84D-DFDE1BB119E2}"/>
              </a:ext>
            </a:extLst>
          </p:cNvPr>
          <p:cNvSpPr>
            <a:spLocks noGrp="1"/>
          </p:cNvSpPr>
          <p:nvPr>
            <p:ph type="sldNum" sz="quarter" idx="12"/>
          </p:nvPr>
        </p:nvSpPr>
        <p:spPr/>
        <p:txBody>
          <a:bodyPr/>
          <a:lstStyle/>
          <a:p>
            <a:fld id="{FEED715C-073E-4D1A-9971-93EE53E4E1CB}" type="slidenum">
              <a:rPr lang="en-US" smtClean="0"/>
              <a:t>‹#›</a:t>
            </a:fld>
            <a:endParaRPr lang="en-US"/>
          </a:p>
        </p:txBody>
      </p:sp>
    </p:spTree>
    <p:extLst>
      <p:ext uri="{BB962C8B-B14F-4D97-AF65-F5344CB8AC3E}">
        <p14:creationId xmlns:p14="http://schemas.microsoft.com/office/powerpoint/2010/main" val="3767553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361612" y="6130437"/>
            <a:ext cx="1146283" cy="370396"/>
          </a:xfrm>
          <a:prstGeom prst="rect">
            <a:avLst/>
          </a:prstGeom>
        </p:spPr>
        <p:txBody>
          <a:bodyPr/>
          <a:lstStyle/>
          <a:p>
            <a:fld id="{263E6A35-817F-4C7E-B13D-DB528D5275D7}" type="datetime1">
              <a:rPr lang="en-US" smtClean="0"/>
              <a:t>12-Aug-23</a:t>
            </a:fld>
            <a:endParaRPr lang="en-US" dirty="0"/>
          </a:p>
        </p:txBody>
      </p:sp>
      <p:sp>
        <p:nvSpPr>
          <p:cNvPr id="5" name="Footer Placeholder 4"/>
          <p:cNvSpPr>
            <a:spLocks noGrp="1"/>
          </p:cNvSpPr>
          <p:nvPr>
            <p:ph type="ftr" sz="quarter" idx="11"/>
          </p:nvPr>
        </p:nvSpPr>
        <p:spPr/>
        <p:txBody>
          <a:bodyPr/>
          <a:lstStyle/>
          <a:p>
            <a:r>
              <a:rPr lang="en-US"/>
              <a:t>Prof. Amr Goneid, AUC</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52806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32DE4-B20B-492B-82EE-31B77A017F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8FD180-24C4-4B34-9451-3403DD22361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C16D5B-DB99-448C-85F7-FC35308CFF9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A66224C-BD13-4A2D-A392-FA53347461FC}"/>
              </a:ext>
            </a:extLst>
          </p:cNvPr>
          <p:cNvSpPr>
            <a:spLocks noGrp="1"/>
          </p:cNvSpPr>
          <p:nvPr>
            <p:ph type="dt" sz="half" idx="10"/>
          </p:nvPr>
        </p:nvSpPr>
        <p:spPr/>
        <p:txBody>
          <a:bodyPr/>
          <a:lstStyle/>
          <a:p>
            <a:fld id="{96FDDBC1-BE64-4E27-A1F4-FE415F64709D}" type="datetimeFigureOut">
              <a:rPr lang="en-US" smtClean="0"/>
              <a:t>12-Aug-23</a:t>
            </a:fld>
            <a:endParaRPr lang="en-US"/>
          </a:p>
        </p:txBody>
      </p:sp>
      <p:sp>
        <p:nvSpPr>
          <p:cNvPr id="6" name="Footer Placeholder 5">
            <a:extLst>
              <a:ext uri="{FF2B5EF4-FFF2-40B4-BE49-F238E27FC236}">
                <a16:creationId xmlns:a16="http://schemas.microsoft.com/office/drawing/2014/main" id="{7D1D31B2-08DF-461C-BF56-4E7175DCEE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5C5760-F5DD-40F5-A688-44DFA32571BF}"/>
              </a:ext>
            </a:extLst>
          </p:cNvPr>
          <p:cNvSpPr>
            <a:spLocks noGrp="1"/>
          </p:cNvSpPr>
          <p:nvPr>
            <p:ph type="sldNum" sz="quarter" idx="12"/>
          </p:nvPr>
        </p:nvSpPr>
        <p:spPr/>
        <p:txBody>
          <a:bodyPr/>
          <a:lstStyle/>
          <a:p>
            <a:fld id="{FEED715C-073E-4D1A-9971-93EE53E4E1CB}" type="slidenum">
              <a:rPr lang="en-US" smtClean="0"/>
              <a:t>‹#›</a:t>
            </a:fld>
            <a:endParaRPr lang="en-US"/>
          </a:p>
        </p:txBody>
      </p:sp>
    </p:spTree>
    <p:extLst>
      <p:ext uri="{BB962C8B-B14F-4D97-AF65-F5344CB8AC3E}">
        <p14:creationId xmlns:p14="http://schemas.microsoft.com/office/powerpoint/2010/main" val="12751813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00899-6333-4215-A8D1-A9DD3BEFD64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91067C5-1955-4607-90A9-69926E5380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2A2B121-E70B-42CE-914D-6F975681018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06B7343-1ED3-49D2-813A-9F39FEDBC9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CC8FC7E-788F-4837-86A6-24EB22B444C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5E90518-5706-42DC-8300-69373D6839DA}"/>
              </a:ext>
            </a:extLst>
          </p:cNvPr>
          <p:cNvSpPr>
            <a:spLocks noGrp="1"/>
          </p:cNvSpPr>
          <p:nvPr>
            <p:ph type="dt" sz="half" idx="10"/>
          </p:nvPr>
        </p:nvSpPr>
        <p:spPr/>
        <p:txBody>
          <a:bodyPr/>
          <a:lstStyle/>
          <a:p>
            <a:fld id="{96FDDBC1-BE64-4E27-A1F4-FE415F64709D}" type="datetimeFigureOut">
              <a:rPr lang="en-US" smtClean="0"/>
              <a:t>12-Aug-23</a:t>
            </a:fld>
            <a:endParaRPr lang="en-US"/>
          </a:p>
        </p:txBody>
      </p:sp>
      <p:sp>
        <p:nvSpPr>
          <p:cNvPr id="8" name="Footer Placeholder 7">
            <a:extLst>
              <a:ext uri="{FF2B5EF4-FFF2-40B4-BE49-F238E27FC236}">
                <a16:creationId xmlns:a16="http://schemas.microsoft.com/office/drawing/2014/main" id="{7DAD6E0B-44A4-43D6-96A3-861E8C1B27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57DFED-2F14-4AB8-8672-DF8DB1105B00}"/>
              </a:ext>
            </a:extLst>
          </p:cNvPr>
          <p:cNvSpPr>
            <a:spLocks noGrp="1"/>
          </p:cNvSpPr>
          <p:nvPr>
            <p:ph type="sldNum" sz="quarter" idx="12"/>
          </p:nvPr>
        </p:nvSpPr>
        <p:spPr/>
        <p:txBody>
          <a:bodyPr/>
          <a:lstStyle/>
          <a:p>
            <a:fld id="{FEED715C-073E-4D1A-9971-93EE53E4E1CB}" type="slidenum">
              <a:rPr lang="en-US" smtClean="0"/>
              <a:t>‹#›</a:t>
            </a:fld>
            <a:endParaRPr lang="en-US"/>
          </a:p>
        </p:txBody>
      </p:sp>
    </p:spTree>
    <p:extLst>
      <p:ext uri="{BB962C8B-B14F-4D97-AF65-F5344CB8AC3E}">
        <p14:creationId xmlns:p14="http://schemas.microsoft.com/office/powerpoint/2010/main" val="20154839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85CDE-AAFC-4DEC-86AA-937FEBF49F3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182C79E-8CC2-41ED-A603-5BB17D26C95B}"/>
              </a:ext>
            </a:extLst>
          </p:cNvPr>
          <p:cNvSpPr>
            <a:spLocks noGrp="1"/>
          </p:cNvSpPr>
          <p:nvPr>
            <p:ph type="dt" sz="half" idx="10"/>
          </p:nvPr>
        </p:nvSpPr>
        <p:spPr/>
        <p:txBody>
          <a:bodyPr/>
          <a:lstStyle/>
          <a:p>
            <a:fld id="{96FDDBC1-BE64-4E27-A1F4-FE415F64709D}" type="datetimeFigureOut">
              <a:rPr lang="en-US" smtClean="0"/>
              <a:t>12-Aug-23</a:t>
            </a:fld>
            <a:endParaRPr lang="en-US"/>
          </a:p>
        </p:txBody>
      </p:sp>
      <p:sp>
        <p:nvSpPr>
          <p:cNvPr id="4" name="Footer Placeholder 3">
            <a:extLst>
              <a:ext uri="{FF2B5EF4-FFF2-40B4-BE49-F238E27FC236}">
                <a16:creationId xmlns:a16="http://schemas.microsoft.com/office/drawing/2014/main" id="{BC03A93F-F1BD-466D-B6A3-3E3BDA041D3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18675C-4C34-47A9-B010-86B62261728E}"/>
              </a:ext>
            </a:extLst>
          </p:cNvPr>
          <p:cNvSpPr>
            <a:spLocks noGrp="1"/>
          </p:cNvSpPr>
          <p:nvPr>
            <p:ph type="sldNum" sz="quarter" idx="12"/>
          </p:nvPr>
        </p:nvSpPr>
        <p:spPr/>
        <p:txBody>
          <a:bodyPr/>
          <a:lstStyle/>
          <a:p>
            <a:fld id="{FEED715C-073E-4D1A-9971-93EE53E4E1CB}" type="slidenum">
              <a:rPr lang="en-US" smtClean="0"/>
              <a:t>‹#›</a:t>
            </a:fld>
            <a:endParaRPr lang="en-US"/>
          </a:p>
        </p:txBody>
      </p:sp>
    </p:spTree>
    <p:extLst>
      <p:ext uri="{BB962C8B-B14F-4D97-AF65-F5344CB8AC3E}">
        <p14:creationId xmlns:p14="http://schemas.microsoft.com/office/powerpoint/2010/main" val="6859830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C3E881-B424-495C-9834-245EF001C496}"/>
              </a:ext>
            </a:extLst>
          </p:cNvPr>
          <p:cNvSpPr>
            <a:spLocks noGrp="1"/>
          </p:cNvSpPr>
          <p:nvPr>
            <p:ph type="dt" sz="half" idx="10"/>
          </p:nvPr>
        </p:nvSpPr>
        <p:spPr/>
        <p:txBody>
          <a:bodyPr/>
          <a:lstStyle/>
          <a:p>
            <a:fld id="{96FDDBC1-BE64-4E27-A1F4-FE415F64709D}" type="datetimeFigureOut">
              <a:rPr lang="en-US" smtClean="0"/>
              <a:t>12-Aug-23</a:t>
            </a:fld>
            <a:endParaRPr lang="en-US"/>
          </a:p>
        </p:txBody>
      </p:sp>
      <p:sp>
        <p:nvSpPr>
          <p:cNvPr id="3" name="Footer Placeholder 2">
            <a:extLst>
              <a:ext uri="{FF2B5EF4-FFF2-40B4-BE49-F238E27FC236}">
                <a16:creationId xmlns:a16="http://schemas.microsoft.com/office/drawing/2014/main" id="{7E1BBF1A-D715-44B6-A795-E168A6107CA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922AFC-149B-4622-8751-10209045C5DE}"/>
              </a:ext>
            </a:extLst>
          </p:cNvPr>
          <p:cNvSpPr>
            <a:spLocks noGrp="1"/>
          </p:cNvSpPr>
          <p:nvPr>
            <p:ph type="sldNum" sz="quarter" idx="12"/>
          </p:nvPr>
        </p:nvSpPr>
        <p:spPr/>
        <p:txBody>
          <a:bodyPr/>
          <a:lstStyle/>
          <a:p>
            <a:fld id="{FEED715C-073E-4D1A-9971-93EE53E4E1CB}" type="slidenum">
              <a:rPr lang="en-US" smtClean="0"/>
              <a:t>‹#›</a:t>
            </a:fld>
            <a:endParaRPr lang="en-US"/>
          </a:p>
        </p:txBody>
      </p:sp>
    </p:spTree>
    <p:extLst>
      <p:ext uri="{BB962C8B-B14F-4D97-AF65-F5344CB8AC3E}">
        <p14:creationId xmlns:p14="http://schemas.microsoft.com/office/powerpoint/2010/main" val="3677343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D920B-9979-4FAB-B272-86050FF459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A22F57-E110-4759-A1E1-2F9AED6C6D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06DC32E-6C4A-4BE3-B0F3-0AAA64F916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85935D2-257C-48CA-A5A9-90228534F6BB}"/>
              </a:ext>
            </a:extLst>
          </p:cNvPr>
          <p:cNvSpPr>
            <a:spLocks noGrp="1"/>
          </p:cNvSpPr>
          <p:nvPr>
            <p:ph type="dt" sz="half" idx="10"/>
          </p:nvPr>
        </p:nvSpPr>
        <p:spPr/>
        <p:txBody>
          <a:bodyPr/>
          <a:lstStyle/>
          <a:p>
            <a:fld id="{96FDDBC1-BE64-4E27-A1F4-FE415F64709D}" type="datetimeFigureOut">
              <a:rPr lang="en-US" smtClean="0"/>
              <a:t>12-Aug-23</a:t>
            </a:fld>
            <a:endParaRPr lang="en-US"/>
          </a:p>
        </p:txBody>
      </p:sp>
      <p:sp>
        <p:nvSpPr>
          <p:cNvPr id="6" name="Footer Placeholder 5">
            <a:extLst>
              <a:ext uri="{FF2B5EF4-FFF2-40B4-BE49-F238E27FC236}">
                <a16:creationId xmlns:a16="http://schemas.microsoft.com/office/drawing/2014/main" id="{474879D4-18B7-4F8C-920A-B22312B436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984CA5-8160-4624-8FF9-524B70F6FB6C}"/>
              </a:ext>
            </a:extLst>
          </p:cNvPr>
          <p:cNvSpPr>
            <a:spLocks noGrp="1"/>
          </p:cNvSpPr>
          <p:nvPr>
            <p:ph type="sldNum" sz="quarter" idx="12"/>
          </p:nvPr>
        </p:nvSpPr>
        <p:spPr/>
        <p:txBody>
          <a:bodyPr/>
          <a:lstStyle/>
          <a:p>
            <a:fld id="{FEED715C-073E-4D1A-9971-93EE53E4E1CB}" type="slidenum">
              <a:rPr lang="en-US" smtClean="0"/>
              <a:t>‹#›</a:t>
            </a:fld>
            <a:endParaRPr lang="en-US"/>
          </a:p>
        </p:txBody>
      </p:sp>
    </p:spTree>
    <p:extLst>
      <p:ext uri="{BB962C8B-B14F-4D97-AF65-F5344CB8AC3E}">
        <p14:creationId xmlns:p14="http://schemas.microsoft.com/office/powerpoint/2010/main" val="26794349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E8685-B570-4DF9-949B-C5EBF989F0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A2EC74-234E-48BF-853B-148E833348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50EEE6-DE0A-40F1-9B19-51CA5DE7A5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D5576F5-16D9-4852-AA92-E258EA207828}"/>
              </a:ext>
            </a:extLst>
          </p:cNvPr>
          <p:cNvSpPr>
            <a:spLocks noGrp="1"/>
          </p:cNvSpPr>
          <p:nvPr>
            <p:ph type="dt" sz="half" idx="10"/>
          </p:nvPr>
        </p:nvSpPr>
        <p:spPr/>
        <p:txBody>
          <a:bodyPr/>
          <a:lstStyle/>
          <a:p>
            <a:fld id="{96FDDBC1-BE64-4E27-A1F4-FE415F64709D}" type="datetimeFigureOut">
              <a:rPr lang="en-US" smtClean="0"/>
              <a:t>12-Aug-23</a:t>
            </a:fld>
            <a:endParaRPr lang="en-US"/>
          </a:p>
        </p:txBody>
      </p:sp>
      <p:sp>
        <p:nvSpPr>
          <p:cNvPr id="6" name="Footer Placeholder 5">
            <a:extLst>
              <a:ext uri="{FF2B5EF4-FFF2-40B4-BE49-F238E27FC236}">
                <a16:creationId xmlns:a16="http://schemas.microsoft.com/office/drawing/2014/main" id="{31E0B2EC-620D-48EC-BB5D-FB69504545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163BFE-1C27-439C-8F6D-C790FFA5C4FA}"/>
              </a:ext>
            </a:extLst>
          </p:cNvPr>
          <p:cNvSpPr>
            <a:spLocks noGrp="1"/>
          </p:cNvSpPr>
          <p:nvPr>
            <p:ph type="sldNum" sz="quarter" idx="12"/>
          </p:nvPr>
        </p:nvSpPr>
        <p:spPr/>
        <p:txBody>
          <a:bodyPr/>
          <a:lstStyle/>
          <a:p>
            <a:fld id="{FEED715C-073E-4D1A-9971-93EE53E4E1CB}" type="slidenum">
              <a:rPr lang="en-US" smtClean="0"/>
              <a:t>‹#›</a:t>
            </a:fld>
            <a:endParaRPr lang="en-US"/>
          </a:p>
        </p:txBody>
      </p:sp>
    </p:spTree>
    <p:extLst>
      <p:ext uri="{BB962C8B-B14F-4D97-AF65-F5344CB8AC3E}">
        <p14:creationId xmlns:p14="http://schemas.microsoft.com/office/powerpoint/2010/main" val="13294639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2E9F2-88AD-46E7-9932-A546384CB04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7883A9-9B37-4C8A-830B-F07EE3A2CEA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ED485A-AB45-4CDC-AD11-42D1DCAC1BAC}"/>
              </a:ext>
            </a:extLst>
          </p:cNvPr>
          <p:cNvSpPr>
            <a:spLocks noGrp="1"/>
          </p:cNvSpPr>
          <p:nvPr>
            <p:ph type="dt" sz="half" idx="10"/>
          </p:nvPr>
        </p:nvSpPr>
        <p:spPr/>
        <p:txBody>
          <a:bodyPr/>
          <a:lstStyle/>
          <a:p>
            <a:fld id="{96FDDBC1-BE64-4E27-A1F4-FE415F64709D}" type="datetimeFigureOut">
              <a:rPr lang="en-US" smtClean="0"/>
              <a:t>12-Aug-23</a:t>
            </a:fld>
            <a:endParaRPr lang="en-US"/>
          </a:p>
        </p:txBody>
      </p:sp>
      <p:sp>
        <p:nvSpPr>
          <p:cNvPr id="5" name="Footer Placeholder 4">
            <a:extLst>
              <a:ext uri="{FF2B5EF4-FFF2-40B4-BE49-F238E27FC236}">
                <a16:creationId xmlns:a16="http://schemas.microsoft.com/office/drawing/2014/main" id="{13FBA75E-3B71-4338-AF7F-7BC6973573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C5F90D-6A80-48FE-BE4D-7DFF4DF2968D}"/>
              </a:ext>
            </a:extLst>
          </p:cNvPr>
          <p:cNvSpPr>
            <a:spLocks noGrp="1"/>
          </p:cNvSpPr>
          <p:nvPr>
            <p:ph type="sldNum" sz="quarter" idx="12"/>
          </p:nvPr>
        </p:nvSpPr>
        <p:spPr/>
        <p:txBody>
          <a:bodyPr/>
          <a:lstStyle/>
          <a:p>
            <a:fld id="{FEED715C-073E-4D1A-9971-93EE53E4E1CB}" type="slidenum">
              <a:rPr lang="en-US" smtClean="0"/>
              <a:t>‹#›</a:t>
            </a:fld>
            <a:endParaRPr lang="en-US"/>
          </a:p>
        </p:txBody>
      </p:sp>
    </p:spTree>
    <p:extLst>
      <p:ext uri="{BB962C8B-B14F-4D97-AF65-F5344CB8AC3E}">
        <p14:creationId xmlns:p14="http://schemas.microsoft.com/office/powerpoint/2010/main" val="31454642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A074E6-BC9E-40CF-9B6E-2ABDAD2891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CC5E07-1551-4673-8464-B98F10283A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5C2B58-CB80-48C3-A1EF-6506C47B42DE}"/>
              </a:ext>
            </a:extLst>
          </p:cNvPr>
          <p:cNvSpPr>
            <a:spLocks noGrp="1"/>
          </p:cNvSpPr>
          <p:nvPr>
            <p:ph type="dt" sz="half" idx="10"/>
          </p:nvPr>
        </p:nvSpPr>
        <p:spPr/>
        <p:txBody>
          <a:bodyPr/>
          <a:lstStyle/>
          <a:p>
            <a:fld id="{96FDDBC1-BE64-4E27-A1F4-FE415F64709D}" type="datetimeFigureOut">
              <a:rPr lang="en-US" smtClean="0"/>
              <a:t>12-Aug-23</a:t>
            </a:fld>
            <a:endParaRPr lang="en-US"/>
          </a:p>
        </p:txBody>
      </p:sp>
      <p:sp>
        <p:nvSpPr>
          <p:cNvPr id="5" name="Footer Placeholder 4">
            <a:extLst>
              <a:ext uri="{FF2B5EF4-FFF2-40B4-BE49-F238E27FC236}">
                <a16:creationId xmlns:a16="http://schemas.microsoft.com/office/drawing/2014/main" id="{54EDA377-67AF-4DEE-9F21-9CDBC4F4CA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CC5F93-44E0-4EDD-8EE3-23CD47AE4B1E}"/>
              </a:ext>
            </a:extLst>
          </p:cNvPr>
          <p:cNvSpPr>
            <a:spLocks noGrp="1"/>
          </p:cNvSpPr>
          <p:nvPr>
            <p:ph type="sldNum" sz="quarter" idx="12"/>
          </p:nvPr>
        </p:nvSpPr>
        <p:spPr/>
        <p:txBody>
          <a:bodyPr/>
          <a:lstStyle/>
          <a:p>
            <a:fld id="{FEED715C-073E-4D1A-9971-93EE53E4E1CB}" type="slidenum">
              <a:rPr lang="en-US" smtClean="0"/>
              <a:t>‹#›</a:t>
            </a:fld>
            <a:endParaRPr lang="en-US"/>
          </a:p>
        </p:txBody>
      </p:sp>
    </p:spTree>
    <p:extLst>
      <p:ext uri="{BB962C8B-B14F-4D97-AF65-F5344CB8AC3E}">
        <p14:creationId xmlns:p14="http://schemas.microsoft.com/office/powerpoint/2010/main" val="3007430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BC876-2908-4C67-901D-175DC229172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3B9955D-FD77-42D7-8908-63F4F457A235}"/>
              </a:ext>
            </a:extLst>
          </p:cNvPr>
          <p:cNvSpPr>
            <a:spLocks noGrp="1"/>
          </p:cNvSpPr>
          <p:nvPr>
            <p:ph type="dt" sz="half" idx="10"/>
          </p:nvPr>
        </p:nvSpPr>
        <p:spPr/>
        <p:txBody>
          <a:bodyPr/>
          <a:lstStyle/>
          <a:p>
            <a:fld id="{96FDDBC1-BE64-4E27-A1F4-FE415F64709D}" type="datetimeFigureOut">
              <a:rPr lang="en-US" smtClean="0"/>
              <a:t>12-Aug-23</a:t>
            </a:fld>
            <a:endParaRPr lang="en-US"/>
          </a:p>
        </p:txBody>
      </p:sp>
      <p:sp>
        <p:nvSpPr>
          <p:cNvPr id="4" name="Footer Placeholder 3">
            <a:extLst>
              <a:ext uri="{FF2B5EF4-FFF2-40B4-BE49-F238E27FC236}">
                <a16:creationId xmlns:a16="http://schemas.microsoft.com/office/drawing/2014/main" id="{60DE8846-4F65-4563-9E6B-8608F255B82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5BE5AA0-04BC-43D4-99F8-43431619C650}"/>
              </a:ext>
            </a:extLst>
          </p:cNvPr>
          <p:cNvSpPr>
            <a:spLocks noGrp="1"/>
          </p:cNvSpPr>
          <p:nvPr>
            <p:ph type="sldNum" sz="quarter" idx="12"/>
          </p:nvPr>
        </p:nvSpPr>
        <p:spPr/>
        <p:txBody>
          <a:bodyPr/>
          <a:lstStyle/>
          <a:p>
            <a:fld id="{FEED715C-073E-4D1A-9971-93EE53E4E1CB}" type="slidenum">
              <a:rPr lang="en-US" smtClean="0"/>
              <a:t>‹#›</a:t>
            </a:fld>
            <a:endParaRPr lang="en-US"/>
          </a:p>
        </p:txBody>
      </p:sp>
    </p:spTree>
    <p:extLst>
      <p:ext uri="{BB962C8B-B14F-4D97-AF65-F5344CB8AC3E}">
        <p14:creationId xmlns:p14="http://schemas.microsoft.com/office/powerpoint/2010/main" val="3720178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10361612" y="6130437"/>
            <a:ext cx="1146283" cy="370396"/>
          </a:xfrm>
          <a:prstGeom prst="rect">
            <a:avLst/>
          </a:prstGeom>
        </p:spPr>
        <p:txBody>
          <a:bodyPr/>
          <a:lstStyle/>
          <a:p>
            <a:fld id="{36DFF0D0-A647-4CB4-8971-E352B5AD4785}" type="datetime1">
              <a:rPr lang="en-US" smtClean="0"/>
              <a:t>12-Aug-23</a:t>
            </a:fld>
            <a:endParaRPr lang="en-US" dirty="0"/>
          </a:p>
        </p:txBody>
      </p:sp>
      <p:sp>
        <p:nvSpPr>
          <p:cNvPr id="5" name="Footer Placeholder 4"/>
          <p:cNvSpPr>
            <a:spLocks noGrp="1"/>
          </p:cNvSpPr>
          <p:nvPr>
            <p:ph type="ftr" sz="quarter" idx="11"/>
          </p:nvPr>
        </p:nvSpPr>
        <p:spPr/>
        <p:txBody>
          <a:bodyPr/>
          <a:lstStyle/>
          <a:p>
            <a:r>
              <a:rPr lang="en-US"/>
              <a:t>Prof. Amr Goneid, AUC</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43372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10361612" y="6130437"/>
            <a:ext cx="1146283" cy="370396"/>
          </a:xfrm>
          <a:prstGeom prst="rect">
            <a:avLst/>
          </a:prstGeom>
        </p:spPr>
        <p:txBody>
          <a:bodyPr/>
          <a:lstStyle/>
          <a:p>
            <a:fld id="{ACD6E711-3E70-4D64-9614-6C992C3A3E3D}" type="datetime1">
              <a:rPr lang="en-US" smtClean="0"/>
              <a:t>12-Aug-23</a:t>
            </a:fld>
            <a:endParaRPr lang="en-US" dirty="0"/>
          </a:p>
        </p:txBody>
      </p:sp>
      <p:sp>
        <p:nvSpPr>
          <p:cNvPr id="6" name="Footer Placeholder 5"/>
          <p:cNvSpPr>
            <a:spLocks noGrp="1"/>
          </p:cNvSpPr>
          <p:nvPr>
            <p:ph type="ftr" sz="quarter" idx="11"/>
          </p:nvPr>
        </p:nvSpPr>
        <p:spPr/>
        <p:txBody>
          <a:bodyPr/>
          <a:lstStyle/>
          <a:p>
            <a:r>
              <a:rPr lang="en-US"/>
              <a:t>Prof. Amr Goneid, AUC</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72484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10361612" y="6130437"/>
            <a:ext cx="1146283" cy="370396"/>
          </a:xfrm>
          <a:prstGeom prst="rect">
            <a:avLst/>
          </a:prstGeom>
        </p:spPr>
        <p:txBody>
          <a:bodyPr/>
          <a:lstStyle/>
          <a:p>
            <a:fld id="{972812E7-D94D-468B-9496-296AB4B7D39E}" type="datetime1">
              <a:rPr lang="en-US" smtClean="0"/>
              <a:t>12-Aug-23</a:t>
            </a:fld>
            <a:endParaRPr lang="en-US" dirty="0"/>
          </a:p>
        </p:txBody>
      </p:sp>
      <p:sp>
        <p:nvSpPr>
          <p:cNvPr id="8" name="Footer Placeholder 7"/>
          <p:cNvSpPr>
            <a:spLocks noGrp="1"/>
          </p:cNvSpPr>
          <p:nvPr>
            <p:ph type="ftr" sz="quarter" idx="11"/>
          </p:nvPr>
        </p:nvSpPr>
        <p:spPr/>
        <p:txBody>
          <a:bodyPr/>
          <a:lstStyle/>
          <a:p>
            <a:r>
              <a:rPr lang="en-US"/>
              <a:t>Prof. Amr Goneid, AUC</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9892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10361612" y="6130437"/>
            <a:ext cx="1146283" cy="370396"/>
          </a:xfrm>
          <a:prstGeom prst="rect">
            <a:avLst/>
          </a:prstGeom>
        </p:spPr>
        <p:txBody>
          <a:bodyPr/>
          <a:lstStyle/>
          <a:p>
            <a:fld id="{F91DAA24-E6BA-494F-80DE-2128B0D96CF6}" type="datetime1">
              <a:rPr lang="en-US" smtClean="0"/>
              <a:t>12-Aug-23</a:t>
            </a:fld>
            <a:endParaRPr lang="en-US" dirty="0"/>
          </a:p>
        </p:txBody>
      </p:sp>
      <p:sp>
        <p:nvSpPr>
          <p:cNvPr id="4" name="Footer Placeholder 3"/>
          <p:cNvSpPr>
            <a:spLocks noGrp="1"/>
          </p:cNvSpPr>
          <p:nvPr>
            <p:ph type="ftr" sz="quarter" idx="11"/>
          </p:nvPr>
        </p:nvSpPr>
        <p:spPr/>
        <p:txBody>
          <a:bodyPr/>
          <a:lstStyle/>
          <a:p>
            <a:r>
              <a:rPr lang="en-US"/>
              <a:t>Prof. Amr Goneid, AUC</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6736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0361612" y="6130437"/>
            <a:ext cx="1146283" cy="370396"/>
          </a:xfrm>
          <a:prstGeom prst="rect">
            <a:avLst/>
          </a:prstGeom>
        </p:spPr>
        <p:txBody>
          <a:bodyPr/>
          <a:lstStyle/>
          <a:p>
            <a:fld id="{34EB04A5-9D86-4794-8F99-5A32E883E9B6}" type="datetime1">
              <a:rPr lang="en-US" smtClean="0"/>
              <a:t>12-Aug-23</a:t>
            </a:fld>
            <a:endParaRPr lang="en-US" dirty="0"/>
          </a:p>
        </p:txBody>
      </p:sp>
      <p:sp>
        <p:nvSpPr>
          <p:cNvPr id="3" name="Footer Placeholder 2"/>
          <p:cNvSpPr>
            <a:spLocks noGrp="1"/>
          </p:cNvSpPr>
          <p:nvPr>
            <p:ph type="ftr" sz="quarter" idx="11"/>
          </p:nvPr>
        </p:nvSpPr>
        <p:spPr/>
        <p:txBody>
          <a:bodyPr/>
          <a:lstStyle/>
          <a:p>
            <a:r>
              <a:rPr lang="en-US"/>
              <a:t>Prof. Amr Goneid, AUC</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04942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10361612" y="6130437"/>
            <a:ext cx="1146283" cy="370396"/>
          </a:xfrm>
          <a:prstGeom prst="rect">
            <a:avLst/>
          </a:prstGeom>
        </p:spPr>
        <p:txBody>
          <a:bodyPr/>
          <a:lstStyle/>
          <a:p>
            <a:fld id="{E8B3D7F0-2F39-4DF5-8AA7-C1260F23CF44}" type="datetime1">
              <a:rPr lang="en-US" smtClean="0"/>
              <a:t>12-Aug-23</a:t>
            </a:fld>
            <a:endParaRPr lang="en-US" dirty="0"/>
          </a:p>
        </p:txBody>
      </p:sp>
      <p:sp>
        <p:nvSpPr>
          <p:cNvPr id="6" name="Footer Placeholder 5"/>
          <p:cNvSpPr>
            <a:spLocks noGrp="1"/>
          </p:cNvSpPr>
          <p:nvPr>
            <p:ph type="ftr" sz="quarter" idx="11"/>
          </p:nvPr>
        </p:nvSpPr>
        <p:spPr/>
        <p:txBody>
          <a:bodyPr/>
          <a:lstStyle/>
          <a:p>
            <a:r>
              <a:rPr lang="en-US"/>
              <a:t>Prof. Amr Goneid, AUC</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05350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10361612" y="6130437"/>
            <a:ext cx="1146283" cy="370396"/>
          </a:xfrm>
          <a:prstGeom prst="rect">
            <a:avLst/>
          </a:prstGeom>
        </p:spPr>
        <p:txBody>
          <a:bodyPr/>
          <a:lstStyle/>
          <a:p>
            <a:fld id="{3281D120-2669-4F8A-9789-85FBC0FE2EAC}" type="datetime1">
              <a:rPr lang="en-US" smtClean="0"/>
              <a:t>12-Aug-23</a:t>
            </a:fld>
            <a:endParaRPr lang="en-US" dirty="0"/>
          </a:p>
        </p:txBody>
      </p:sp>
      <p:sp>
        <p:nvSpPr>
          <p:cNvPr id="6" name="Footer Placeholder 5"/>
          <p:cNvSpPr>
            <a:spLocks noGrp="1"/>
          </p:cNvSpPr>
          <p:nvPr>
            <p:ph type="ftr" sz="quarter" idx="11"/>
          </p:nvPr>
        </p:nvSpPr>
        <p:spPr/>
        <p:txBody>
          <a:bodyPr/>
          <a:lstStyle/>
          <a:p>
            <a:r>
              <a:rPr lang="en-US"/>
              <a:t>Prof. Amr Goneid, AUC</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26180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Prof. Amr Goneid, AUC</a:t>
            </a:r>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4755705"/>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3" r:id="rId14"/>
    <p:sldLayoutId id="2147483764" r:id="rId15"/>
    <p:sldLayoutId id="2147483765" r:id="rId1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12D9CF-95D1-42C5-8284-909BBE508E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A8CACAF-5490-4A34-84C9-04585BC25F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EC771B-022B-40C6-8386-014D51AA27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FDDBC1-BE64-4E27-A1F4-FE415F64709D}" type="datetimeFigureOut">
              <a:rPr lang="en-US" smtClean="0"/>
              <a:t>12-Aug-23</a:t>
            </a:fld>
            <a:endParaRPr lang="en-US"/>
          </a:p>
        </p:txBody>
      </p:sp>
      <p:sp>
        <p:nvSpPr>
          <p:cNvPr id="5" name="Footer Placeholder 4">
            <a:extLst>
              <a:ext uri="{FF2B5EF4-FFF2-40B4-BE49-F238E27FC236}">
                <a16:creationId xmlns:a16="http://schemas.microsoft.com/office/drawing/2014/main" id="{859416DE-F190-401F-865C-CD255265F9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772F946-34EE-439B-A408-2826CFEB83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ED715C-073E-4D1A-9971-93EE53E4E1CB}" type="slidenum">
              <a:rPr lang="en-US" smtClean="0"/>
              <a:t>‹#›</a:t>
            </a:fld>
            <a:endParaRPr lang="en-US"/>
          </a:p>
        </p:txBody>
      </p:sp>
    </p:spTree>
    <p:extLst>
      <p:ext uri="{BB962C8B-B14F-4D97-AF65-F5344CB8AC3E}">
        <p14:creationId xmlns:p14="http://schemas.microsoft.com/office/powerpoint/2010/main" val="851713357"/>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60967" y="908538"/>
            <a:ext cx="8915399" cy="2262781"/>
          </a:xfrm>
        </p:spPr>
        <p:txBody>
          <a:bodyPr>
            <a:normAutofit/>
          </a:bodyPr>
          <a:lstStyle/>
          <a:p>
            <a:pPr algn="ctr" eaLnBrk="1" hangingPunct="1">
              <a:defRPr/>
            </a:pPr>
            <a:r>
              <a:rPr lang="en-US" sz="2800" b="1" dirty="0">
                <a:effectLst>
                  <a:outerShdw blurRad="38100" dist="38100" dir="2700000" algn="tl">
                    <a:srgbClr val="FFFFFF"/>
                  </a:outerShdw>
                </a:effectLst>
              </a:rPr>
              <a:t>CSCE 2211</a:t>
            </a:r>
            <a:br>
              <a:rPr lang="en-US" sz="2800" b="1" dirty="0">
                <a:effectLst>
                  <a:outerShdw blurRad="38100" dist="38100" dir="2700000" algn="tl">
                    <a:srgbClr val="FFFFFF"/>
                  </a:outerShdw>
                </a:effectLst>
              </a:rPr>
            </a:br>
            <a:br>
              <a:rPr lang="en-US" sz="2800" b="1" dirty="0">
                <a:effectLst>
                  <a:outerShdw blurRad="38100" dist="38100" dir="2700000" algn="tl">
                    <a:srgbClr val="FFFFFF"/>
                  </a:outerShdw>
                </a:effectLst>
              </a:rPr>
            </a:br>
            <a:r>
              <a:rPr lang="en-US" sz="4800" b="1" dirty="0">
                <a:effectLst>
                  <a:outerShdw blurRad="38100" dist="38100" dir="2700000" algn="tl">
                    <a:srgbClr val="FFFFFF"/>
                  </a:outerShdw>
                </a:effectLst>
              </a:rPr>
              <a:t>Applied Data Structures</a:t>
            </a:r>
            <a:endParaRPr lang="en-GB" sz="4800" b="1" dirty="0">
              <a:effectLst>
                <a:outerShdw blurRad="38100" dist="38100" dir="2700000" algn="tl">
                  <a:srgbClr val="FFFFFF"/>
                </a:outerShdw>
              </a:effectLst>
            </a:endParaRPr>
          </a:p>
        </p:txBody>
      </p:sp>
      <p:sp>
        <p:nvSpPr>
          <p:cNvPr id="3077" name="Rectangle 3"/>
          <p:cNvSpPr>
            <a:spLocks noGrp="1" noChangeArrowheads="1"/>
          </p:cNvSpPr>
          <p:nvPr>
            <p:ph type="subTitle" idx="1"/>
          </p:nvPr>
        </p:nvSpPr>
        <p:spPr>
          <a:xfrm>
            <a:off x="2260968" y="4202723"/>
            <a:ext cx="8915398" cy="1905000"/>
          </a:xfrm>
        </p:spPr>
        <p:txBody>
          <a:bodyPr>
            <a:normAutofit/>
          </a:bodyPr>
          <a:lstStyle/>
          <a:p>
            <a:pPr algn="ctr" eaLnBrk="1" hangingPunct="1"/>
            <a:r>
              <a:rPr lang="en-US" sz="2400" b="1" cap="none" dirty="0"/>
              <a:t>Prof. Amr Goneid, AUC</a:t>
            </a:r>
          </a:p>
          <a:p>
            <a:pPr algn="ctr" eaLnBrk="1" hangingPunct="1"/>
            <a:endParaRPr lang="en-US" sz="2400" b="1" dirty="0"/>
          </a:p>
          <a:p>
            <a:pPr algn="ctr"/>
            <a:r>
              <a:rPr lang="en-US" sz="3600" b="1" dirty="0"/>
              <a:t>R2. </a:t>
            </a:r>
            <a:r>
              <a:rPr lang="en-US" altLang="en-US" sz="3600" b="1" dirty="0"/>
              <a:t>Linked Lists</a:t>
            </a:r>
            <a:endParaRPr lang="en-GB" sz="3600" b="1" dirty="0"/>
          </a:p>
        </p:txBody>
      </p:sp>
    </p:spTree>
    <p:extLst>
      <p:ext uri="{BB962C8B-B14F-4D97-AF65-F5344CB8AC3E}">
        <p14:creationId xmlns:p14="http://schemas.microsoft.com/office/powerpoint/2010/main" val="1038267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122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76937336-244F-4E5E-AD2E-441A74CBE309}" type="slidenum">
              <a:rPr lang="en-GB" altLang="en-US" sz="1400"/>
              <a:pPr eaLnBrk="1" hangingPunct="1"/>
              <a:t>10</a:t>
            </a:fld>
            <a:endParaRPr lang="en-GB" altLang="en-US" sz="1400" dirty="0"/>
          </a:p>
        </p:txBody>
      </p:sp>
      <p:sp>
        <p:nvSpPr>
          <p:cNvPr id="12292" name="Rectangle 19"/>
          <p:cNvSpPr>
            <a:spLocks noChangeArrowheads="1"/>
          </p:cNvSpPr>
          <p:nvPr/>
        </p:nvSpPr>
        <p:spPr bwMode="auto">
          <a:xfrm>
            <a:off x="3048000" y="2819400"/>
            <a:ext cx="7239000" cy="533400"/>
          </a:xfrm>
          <a:prstGeom prst="rect">
            <a:avLst/>
          </a:prstGeom>
          <a:solidFill>
            <a:srgbClr val="FFFF99"/>
          </a:solidFill>
          <a:ln w="12700" cap="sq">
            <a:solidFill>
              <a:schemeClr val="tx1"/>
            </a:solidFill>
            <a:miter lim="800000"/>
            <a:headEnd type="none" w="sm" len="sm"/>
            <a:tailEnd type="none" w="sm" len="sm"/>
          </a:ln>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7154" name="Rectangle 2"/>
          <p:cNvSpPr>
            <a:spLocks noGrp="1" noChangeArrowheads="1"/>
          </p:cNvSpPr>
          <p:nvPr>
            <p:ph type="title"/>
          </p:nvPr>
        </p:nvSpPr>
        <p:spPr>
          <a:xfrm>
            <a:off x="2781300" y="810260"/>
            <a:ext cx="7772400" cy="1143000"/>
          </a:xfrm>
        </p:spPr>
        <p:txBody>
          <a:bodyPr/>
          <a:lstStyle/>
          <a:p>
            <a:pPr eaLnBrk="1" hangingPunct="1">
              <a:defRPr/>
            </a:pPr>
            <a:r>
              <a:rPr lang="en-US" sz="3200" b="1" dirty="0">
                <a:effectLst>
                  <a:outerShdw blurRad="38100" dist="38100" dir="2700000" algn="tl">
                    <a:srgbClr val="FFFFFF"/>
                  </a:outerShdw>
                </a:effectLst>
              </a:rPr>
              <a:t>Connecting Nodes: </a:t>
            </a:r>
            <a:br>
              <a:rPr lang="en-US" sz="3200" b="1" dirty="0">
                <a:effectLst>
                  <a:outerShdw blurRad="38100" dist="38100" dir="2700000" algn="tl">
                    <a:srgbClr val="FFFFFF"/>
                  </a:outerShdw>
                </a:effectLst>
              </a:rPr>
            </a:br>
            <a:r>
              <a:rPr lang="en-US" sz="3200" b="1" dirty="0">
                <a:effectLst>
                  <a:outerShdw blurRad="38100" dist="38100" dir="2700000" algn="tl">
                    <a:srgbClr val="FFFFFF"/>
                  </a:outerShdw>
                </a:effectLst>
              </a:rPr>
              <a:t>A linked list of two nodes</a:t>
            </a:r>
            <a:endParaRPr lang="en-GB" sz="3200" b="1" dirty="0">
              <a:effectLst>
                <a:outerShdw blurRad="38100" dist="38100" dir="2700000" algn="tl">
                  <a:srgbClr val="FFFFFF"/>
                </a:outerShdw>
              </a:effectLst>
            </a:endParaRPr>
          </a:p>
        </p:txBody>
      </p:sp>
      <p:sp>
        <p:nvSpPr>
          <p:cNvPr id="12294" name="Rectangle 3"/>
          <p:cNvSpPr>
            <a:spLocks noGrp="1" noChangeArrowheads="1"/>
          </p:cNvSpPr>
          <p:nvPr>
            <p:ph type="body" idx="1"/>
          </p:nvPr>
        </p:nvSpPr>
        <p:spPr>
          <a:solidFill>
            <a:srgbClr val="FFFFCC"/>
          </a:solidFill>
        </p:spPr>
        <p:txBody>
          <a:bodyPr/>
          <a:lstStyle/>
          <a:p>
            <a:pPr eaLnBrk="1" hangingPunct="1">
              <a:buFont typeface="Wingdings" panose="05000000000000000000" pitchFamily="2" charset="2"/>
              <a:buNone/>
            </a:pPr>
            <a:r>
              <a:rPr lang="en-US" altLang="en-US" dirty="0"/>
              <a:t> 	</a:t>
            </a:r>
            <a:r>
              <a:rPr lang="en-US" altLang="en-US" sz="2000" b="1" dirty="0">
                <a:solidFill>
                  <a:srgbClr val="0000FF"/>
                </a:solidFill>
              </a:rPr>
              <a:t>Suppose the address in </a:t>
            </a:r>
            <a:r>
              <a:rPr lang="en-US" altLang="en-US" sz="2000" b="1" i="1" dirty="0">
                <a:solidFill>
                  <a:srgbClr val="0000FF"/>
                </a:solidFill>
              </a:rPr>
              <a:t>q</a:t>
            </a:r>
            <a:r>
              <a:rPr lang="en-US" altLang="en-US" sz="2000" b="1" dirty="0">
                <a:solidFill>
                  <a:srgbClr val="0000FF"/>
                </a:solidFill>
              </a:rPr>
              <a:t> is stored in </a:t>
            </a:r>
            <a:r>
              <a:rPr lang="en-US" altLang="en-US" sz="2000" b="1" i="1" dirty="0">
                <a:solidFill>
                  <a:srgbClr val="0000FF"/>
                </a:solidFill>
              </a:rPr>
              <a:t>next</a:t>
            </a:r>
            <a:r>
              <a:rPr lang="en-US" altLang="en-US" sz="2000" b="1" dirty="0">
                <a:solidFill>
                  <a:srgbClr val="0000FF"/>
                </a:solidFill>
              </a:rPr>
              <a:t> field of node pointed to by</a:t>
            </a:r>
            <a:r>
              <a:rPr lang="en-US" altLang="en-US" sz="2000" b="1" i="1" dirty="0">
                <a:solidFill>
                  <a:srgbClr val="0000FF"/>
                </a:solidFill>
              </a:rPr>
              <a:t> p </a:t>
            </a:r>
            <a:r>
              <a:rPr lang="en-US" altLang="en-US" sz="2000" b="1" dirty="0">
                <a:solidFill>
                  <a:srgbClr val="0000FF"/>
                </a:solidFill>
              </a:rPr>
              <a:t>and </a:t>
            </a:r>
            <a:r>
              <a:rPr lang="en-US" altLang="en-US" sz="2000" b="1" i="1" dirty="0">
                <a:solidFill>
                  <a:srgbClr val="0000FF"/>
                </a:solidFill>
              </a:rPr>
              <a:t>NULL</a:t>
            </a:r>
            <a:r>
              <a:rPr lang="en-US" altLang="en-US" sz="2000" b="1" dirty="0">
                <a:solidFill>
                  <a:srgbClr val="0000FF"/>
                </a:solidFill>
              </a:rPr>
              <a:t> is stored in the last </a:t>
            </a:r>
            <a:r>
              <a:rPr lang="en-US" altLang="en-US" sz="2000" b="1" i="1" dirty="0">
                <a:solidFill>
                  <a:srgbClr val="0000FF"/>
                </a:solidFill>
              </a:rPr>
              <a:t>next </a:t>
            </a:r>
            <a:r>
              <a:rPr lang="en-US" altLang="en-US" sz="2000" b="1" dirty="0">
                <a:solidFill>
                  <a:srgbClr val="0000FF"/>
                </a:solidFill>
              </a:rPr>
              <a:t>field:</a:t>
            </a:r>
            <a:endParaRPr lang="en-US" altLang="en-US" sz="2000" b="1" i="1" dirty="0">
              <a:solidFill>
                <a:srgbClr val="0000FF"/>
              </a:solidFill>
            </a:endParaRPr>
          </a:p>
          <a:p>
            <a:pPr eaLnBrk="1" hangingPunct="1">
              <a:buFont typeface="Wingdings" panose="05000000000000000000" pitchFamily="2" charset="2"/>
              <a:buNone/>
            </a:pPr>
            <a:r>
              <a:rPr lang="en-US" altLang="en-US" sz="2400" b="1" i="1" dirty="0"/>
              <a:t>	p-&gt;next = q;	 q-&gt;next = NULL; </a:t>
            </a:r>
          </a:p>
          <a:p>
            <a:pPr eaLnBrk="1" hangingPunct="1">
              <a:buFont typeface="Wingdings" panose="05000000000000000000" pitchFamily="2" charset="2"/>
              <a:buNone/>
            </a:pPr>
            <a:endParaRPr lang="en-GB" altLang="en-US" dirty="0"/>
          </a:p>
        </p:txBody>
      </p:sp>
      <p:sp>
        <p:nvSpPr>
          <p:cNvPr id="12295" name="Rectangle 4"/>
          <p:cNvSpPr>
            <a:spLocks noChangeArrowheads="1"/>
          </p:cNvSpPr>
          <p:nvPr/>
        </p:nvSpPr>
        <p:spPr bwMode="auto">
          <a:xfrm>
            <a:off x="4876800" y="5562600"/>
            <a:ext cx="13716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buNone/>
            </a:pPr>
            <a:r>
              <a:rPr lang="en-US" altLang="en-US" b="1" dirty="0"/>
              <a:t>top</a:t>
            </a:r>
            <a:endParaRPr lang="en-GB" altLang="en-US" b="1" dirty="0"/>
          </a:p>
        </p:txBody>
      </p:sp>
      <p:sp>
        <p:nvSpPr>
          <p:cNvPr id="12296" name="Rectangle 5"/>
          <p:cNvSpPr>
            <a:spLocks noChangeArrowheads="1"/>
          </p:cNvSpPr>
          <p:nvPr/>
        </p:nvSpPr>
        <p:spPr bwMode="auto">
          <a:xfrm>
            <a:off x="6324600" y="5562600"/>
            <a:ext cx="13716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buNone/>
            </a:pPr>
            <a:r>
              <a:rPr lang="en-US" altLang="en-US" b="1" dirty="0"/>
              <a:t>3</a:t>
            </a:r>
            <a:endParaRPr lang="en-GB" altLang="en-US" b="1" dirty="0"/>
          </a:p>
        </p:txBody>
      </p:sp>
      <p:sp>
        <p:nvSpPr>
          <p:cNvPr id="12297" name="Rectangle 6"/>
          <p:cNvSpPr>
            <a:spLocks noChangeArrowheads="1"/>
          </p:cNvSpPr>
          <p:nvPr/>
        </p:nvSpPr>
        <p:spPr bwMode="auto">
          <a:xfrm>
            <a:off x="7696200" y="5562600"/>
            <a:ext cx="990600" cy="381000"/>
          </a:xfrm>
          <a:prstGeom prst="rect">
            <a:avLst/>
          </a:prstGeom>
          <a:solidFill>
            <a:srgbClr val="FF00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CC9900"/>
            </a:extrusionClr>
            <a:contourClr>
              <a:srgbClr val="CC99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buNone/>
            </a:pPr>
            <a:endParaRPr lang="en-GB" altLang="en-US" sz="2000" b="1" dirty="0"/>
          </a:p>
        </p:txBody>
      </p:sp>
      <p:sp>
        <p:nvSpPr>
          <p:cNvPr id="12298" name="Rectangle 7"/>
          <p:cNvSpPr>
            <a:spLocks noChangeArrowheads="1"/>
          </p:cNvSpPr>
          <p:nvPr/>
        </p:nvSpPr>
        <p:spPr bwMode="auto">
          <a:xfrm>
            <a:off x="4876800" y="3886200"/>
            <a:ext cx="13716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buNone/>
            </a:pPr>
            <a:r>
              <a:rPr lang="en-US" altLang="en-US" b="1" dirty="0"/>
              <a:t>hat</a:t>
            </a:r>
            <a:endParaRPr lang="en-GB" altLang="en-US" b="1" dirty="0"/>
          </a:p>
        </p:txBody>
      </p:sp>
      <p:sp>
        <p:nvSpPr>
          <p:cNvPr id="12299" name="Rectangle 8"/>
          <p:cNvSpPr>
            <a:spLocks noChangeArrowheads="1"/>
          </p:cNvSpPr>
          <p:nvPr/>
        </p:nvSpPr>
        <p:spPr bwMode="auto">
          <a:xfrm>
            <a:off x="6324600" y="3886200"/>
            <a:ext cx="13716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buNone/>
            </a:pPr>
            <a:r>
              <a:rPr lang="en-US" altLang="en-US" b="1" dirty="0"/>
              <a:t>2</a:t>
            </a:r>
            <a:endParaRPr lang="en-GB" altLang="en-US" b="1" dirty="0"/>
          </a:p>
        </p:txBody>
      </p:sp>
      <p:sp>
        <p:nvSpPr>
          <p:cNvPr id="12300" name="Rectangle 9"/>
          <p:cNvSpPr>
            <a:spLocks noChangeArrowheads="1"/>
          </p:cNvSpPr>
          <p:nvPr/>
        </p:nvSpPr>
        <p:spPr bwMode="auto">
          <a:xfrm>
            <a:off x="7696200" y="3886200"/>
            <a:ext cx="990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buNone/>
            </a:pPr>
            <a:r>
              <a:rPr lang="en-US" altLang="en-US" sz="2000" b="1" dirty="0"/>
              <a:t>next</a:t>
            </a:r>
            <a:endParaRPr lang="en-GB" altLang="en-US" sz="2000" b="1" dirty="0"/>
          </a:p>
        </p:txBody>
      </p:sp>
      <p:sp>
        <p:nvSpPr>
          <p:cNvPr id="12301" name="Rectangle 10"/>
          <p:cNvSpPr>
            <a:spLocks noChangeArrowheads="1"/>
          </p:cNvSpPr>
          <p:nvPr/>
        </p:nvSpPr>
        <p:spPr bwMode="auto">
          <a:xfrm>
            <a:off x="3276600" y="5562600"/>
            <a:ext cx="685800" cy="457200"/>
          </a:xfrm>
          <a:prstGeom prst="rect">
            <a:avLst/>
          </a:prstGeom>
          <a:solidFill>
            <a:srgbClr val="00FF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FF00"/>
            </a:extrusionClr>
            <a:contourClr>
              <a:srgbClr val="00FF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buNone/>
            </a:pPr>
            <a:r>
              <a:rPr lang="en-US" altLang="en-US" b="1" dirty="0"/>
              <a:t>q</a:t>
            </a:r>
            <a:endParaRPr lang="en-GB" altLang="en-US" b="1" dirty="0"/>
          </a:p>
        </p:txBody>
      </p:sp>
      <p:sp>
        <p:nvSpPr>
          <p:cNvPr id="12302" name="Rectangle 11"/>
          <p:cNvSpPr>
            <a:spLocks noChangeArrowheads="1"/>
          </p:cNvSpPr>
          <p:nvPr/>
        </p:nvSpPr>
        <p:spPr bwMode="auto">
          <a:xfrm>
            <a:off x="3200400" y="3810000"/>
            <a:ext cx="685800" cy="457200"/>
          </a:xfrm>
          <a:prstGeom prst="rect">
            <a:avLst/>
          </a:prstGeom>
          <a:solidFill>
            <a:srgbClr val="00FF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FF00"/>
            </a:extrusionClr>
            <a:contourClr>
              <a:srgbClr val="00FF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buNone/>
            </a:pPr>
            <a:r>
              <a:rPr lang="en-US" altLang="en-US" b="1" dirty="0"/>
              <a:t>p</a:t>
            </a:r>
            <a:endParaRPr lang="en-GB" altLang="en-US" b="1" dirty="0"/>
          </a:p>
        </p:txBody>
      </p:sp>
      <p:sp>
        <p:nvSpPr>
          <p:cNvPr id="12303" name="Line 12"/>
          <p:cNvSpPr>
            <a:spLocks noChangeShapeType="1"/>
          </p:cNvSpPr>
          <p:nvPr/>
        </p:nvSpPr>
        <p:spPr bwMode="auto">
          <a:xfrm>
            <a:off x="3962400" y="4038600"/>
            <a:ext cx="914400" cy="0"/>
          </a:xfrm>
          <a:prstGeom prst="line">
            <a:avLst/>
          </a:prstGeom>
          <a:noFill/>
          <a:ln w="381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2304" name="Line 13"/>
          <p:cNvSpPr>
            <a:spLocks noChangeShapeType="1"/>
          </p:cNvSpPr>
          <p:nvPr/>
        </p:nvSpPr>
        <p:spPr bwMode="auto">
          <a:xfrm>
            <a:off x="4038600" y="5715000"/>
            <a:ext cx="838200" cy="0"/>
          </a:xfrm>
          <a:prstGeom prst="line">
            <a:avLst/>
          </a:prstGeom>
          <a:noFill/>
          <a:ln w="381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2305" name="Line 14"/>
          <p:cNvSpPr>
            <a:spLocks noChangeShapeType="1"/>
          </p:cNvSpPr>
          <p:nvPr/>
        </p:nvSpPr>
        <p:spPr bwMode="auto">
          <a:xfrm>
            <a:off x="8763000" y="3962400"/>
            <a:ext cx="685800" cy="0"/>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2306" name="Line 15"/>
          <p:cNvSpPr>
            <a:spLocks noChangeShapeType="1"/>
          </p:cNvSpPr>
          <p:nvPr/>
        </p:nvSpPr>
        <p:spPr bwMode="auto">
          <a:xfrm>
            <a:off x="9448800" y="3962400"/>
            <a:ext cx="0" cy="838200"/>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2307" name="Line 16"/>
          <p:cNvSpPr>
            <a:spLocks noChangeShapeType="1"/>
          </p:cNvSpPr>
          <p:nvPr/>
        </p:nvSpPr>
        <p:spPr bwMode="auto">
          <a:xfrm flipH="1">
            <a:off x="4419600" y="4800600"/>
            <a:ext cx="5029200" cy="0"/>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2308" name="Line 17"/>
          <p:cNvSpPr>
            <a:spLocks noChangeShapeType="1"/>
          </p:cNvSpPr>
          <p:nvPr/>
        </p:nvSpPr>
        <p:spPr bwMode="auto">
          <a:xfrm>
            <a:off x="4419600" y="4800600"/>
            <a:ext cx="0" cy="762000"/>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2309" name="Line 18"/>
          <p:cNvSpPr>
            <a:spLocks noChangeShapeType="1"/>
          </p:cNvSpPr>
          <p:nvPr/>
        </p:nvSpPr>
        <p:spPr bwMode="auto">
          <a:xfrm>
            <a:off x="4419600" y="5562600"/>
            <a:ext cx="457200" cy="0"/>
          </a:xfrm>
          <a:prstGeom prst="line">
            <a:avLst/>
          </a:prstGeom>
          <a:noFill/>
          <a:ln w="381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0" name="Rectangle 6"/>
          <p:cNvSpPr>
            <a:spLocks noChangeArrowheads="1"/>
          </p:cNvSpPr>
          <p:nvPr/>
        </p:nvSpPr>
        <p:spPr bwMode="auto">
          <a:xfrm>
            <a:off x="8153400" y="2999740"/>
            <a:ext cx="990600" cy="381000"/>
          </a:xfrm>
          <a:prstGeom prst="rect">
            <a:avLst/>
          </a:prstGeom>
          <a:solidFill>
            <a:srgbClr val="FF00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CC9900"/>
            </a:extrusionClr>
            <a:contourClr>
              <a:srgbClr val="CC99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buNone/>
            </a:pPr>
            <a:endParaRPr lang="en-GB" altLang="en-US" sz="2000" b="1" dirty="0"/>
          </a:p>
        </p:txBody>
      </p:sp>
    </p:spTree>
    <p:extLst>
      <p:ext uri="{BB962C8B-B14F-4D97-AF65-F5344CB8AC3E}">
        <p14:creationId xmlns:p14="http://schemas.microsoft.com/office/powerpoint/2010/main" val="1253704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133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D237C855-6D6D-4E61-BA34-7CDC07F10EDD}" type="slidenum">
              <a:rPr lang="en-GB" altLang="en-US" sz="1400"/>
              <a:pPr eaLnBrk="1" hangingPunct="1"/>
              <a:t>11</a:t>
            </a:fld>
            <a:endParaRPr lang="en-GB" altLang="en-US" sz="1400" dirty="0"/>
          </a:p>
        </p:txBody>
      </p:sp>
      <p:sp>
        <p:nvSpPr>
          <p:cNvPr id="197634"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FFFFFF"/>
                  </a:outerShdw>
                </a:effectLst>
              </a:rPr>
              <a:t>2. Basic Linked List Operations</a:t>
            </a:r>
          </a:p>
        </p:txBody>
      </p:sp>
      <p:sp>
        <p:nvSpPr>
          <p:cNvPr id="13317" name="Rectangle 3"/>
          <p:cNvSpPr>
            <a:spLocks noGrp="1" noChangeArrowheads="1"/>
          </p:cNvSpPr>
          <p:nvPr>
            <p:ph type="body" idx="1"/>
          </p:nvPr>
        </p:nvSpPr>
        <p:spPr>
          <a:solidFill>
            <a:srgbClr val="FFFFCC"/>
          </a:solidFill>
        </p:spPr>
        <p:txBody>
          <a:bodyPr/>
          <a:lstStyle/>
          <a:p>
            <a:pPr eaLnBrk="1" hangingPunct="1"/>
            <a:r>
              <a:rPr lang="en-US" altLang="en-US" b="1"/>
              <a:t>Insertion at head of list</a:t>
            </a:r>
          </a:p>
          <a:p>
            <a:pPr eaLnBrk="1" hangingPunct="1"/>
            <a:r>
              <a:rPr lang="en-US" altLang="en-US" b="1"/>
              <a:t>Inserting a node after a given node</a:t>
            </a:r>
          </a:p>
          <a:p>
            <a:pPr eaLnBrk="1" hangingPunct="1"/>
            <a:r>
              <a:rPr lang="en-US" altLang="en-US" b="1"/>
              <a:t>Insert at end of list</a:t>
            </a:r>
          </a:p>
          <a:p>
            <a:pPr eaLnBrk="1" hangingPunct="1"/>
            <a:r>
              <a:rPr lang="en-US" altLang="en-US" b="1"/>
              <a:t>Delete a node</a:t>
            </a:r>
          </a:p>
        </p:txBody>
      </p:sp>
    </p:spTree>
    <p:extLst>
      <p:ext uri="{BB962C8B-B14F-4D97-AF65-F5344CB8AC3E}">
        <p14:creationId xmlns:p14="http://schemas.microsoft.com/office/powerpoint/2010/main" val="1215541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96AE93A2-A93F-47FE-8B27-F3AEEB059F66}" type="slidenum">
              <a:rPr lang="en-GB" altLang="en-US" sz="1400"/>
              <a:pPr eaLnBrk="1" hangingPunct="1"/>
              <a:t>12</a:t>
            </a:fld>
            <a:endParaRPr lang="en-GB" altLang="en-US" sz="1400" dirty="0"/>
          </a:p>
        </p:txBody>
      </p:sp>
      <p:sp>
        <p:nvSpPr>
          <p:cNvPr id="198658" name="Rectangle 2"/>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Insertion at Head of List</a:t>
            </a:r>
          </a:p>
        </p:txBody>
      </p:sp>
      <p:sp>
        <p:nvSpPr>
          <p:cNvPr id="14341" name="Rectangle 3"/>
          <p:cNvSpPr>
            <a:spLocks noGrp="1" noChangeArrowheads="1"/>
          </p:cNvSpPr>
          <p:nvPr>
            <p:ph type="body" idx="1"/>
          </p:nvPr>
        </p:nvSpPr>
        <p:spPr>
          <a:xfrm>
            <a:off x="2743200" y="1792408"/>
            <a:ext cx="7772400" cy="4343400"/>
          </a:xfrm>
          <a:solidFill>
            <a:srgbClr val="FFFFCC"/>
          </a:solidFill>
        </p:spPr>
        <p:txBody>
          <a:bodyPr/>
          <a:lstStyle/>
          <a:p>
            <a:pPr eaLnBrk="1" hangingPunct="1">
              <a:buFont typeface="Wingdings" panose="05000000000000000000" pitchFamily="2" charset="2"/>
              <a:buNone/>
            </a:pPr>
            <a:endParaRPr lang="en-US" altLang="en-US" sz="2800" b="1" dirty="0"/>
          </a:p>
          <a:p>
            <a:pPr marL="0" indent="0">
              <a:buNone/>
            </a:pPr>
            <a:endParaRPr lang="en-US" altLang="en-US" sz="2800" b="1" dirty="0"/>
          </a:p>
          <a:p>
            <a:pPr eaLnBrk="1" hangingPunct="1"/>
            <a:endParaRPr lang="en-US" altLang="en-US" sz="2800" b="1" dirty="0"/>
          </a:p>
          <a:p>
            <a:pPr eaLnBrk="1" hangingPunct="1">
              <a:buFont typeface="Wingdings" panose="05000000000000000000" pitchFamily="2" charset="2"/>
              <a:buNone/>
            </a:pPr>
            <a:endParaRPr lang="en-US" altLang="en-US" sz="2400" dirty="0"/>
          </a:p>
        </p:txBody>
      </p:sp>
      <p:sp>
        <p:nvSpPr>
          <p:cNvPr id="14342" name="Rectangle 4"/>
          <p:cNvSpPr>
            <a:spLocks noChangeArrowheads="1"/>
          </p:cNvSpPr>
          <p:nvPr/>
        </p:nvSpPr>
        <p:spPr bwMode="auto">
          <a:xfrm>
            <a:off x="5867400" y="2895600"/>
            <a:ext cx="7620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hat 2</a:t>
            </a:r>
            <a:endParaRPr lang="en-GB" altLang="en-US" sz="2000" b="1" dirty="0"/>
          </a:p>
        </p:txBody>
      </p:sp>
      <p:sp>
        <p:nvSpPr>
          <p:cNvPr id="14343" name="Rectangle 5"/>
          <p:cNvSpPr>
            <a:spLocks noChangeArrowheads="1"/>
          </p:cNvSpPr>
          <p:nvPr/>
        </p:nvSpPr>
        <p:spPr bwMode="auto">
          <a:xfrm>
            <a:off x="6629400" y="28956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4344" name="Rectangle 6"/>
          <p:cNvSpPr>
            <a:spLocks noChangeArrowheads="1"/>
          </p:cNvSpPr>
          <p:nvPr/>
        </p:nvSpPr>
        <p:spPr bwMode="auto">
          <a:xfrm>
            <a:off x="4343400" y="44958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if 4</a:t>
            </a:r>
            <a:endParaRPr lang="en-GB" altLang="en-US" sz="2000" b="1" dirty="0"/>
          </a:p>
        </p:txBody>
      </p:sp>
      <p:sp>
        <p:nvSpPr>
          <p:cNvPr id="14345" name="Rectangle 7"/>
          <p:cNvSpPr>
            <a:spLocks noChangeArrowheads="1"/>
          </p:cNvSpPr>
          <p:nvPr/>
        </p:nvSpPr>
        <p:spPr bwMode="auto">
          <a:xfrm>
            <a:off x="5029200" y="4495800"/>
            <a:ext cx="3048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4346" name="Rectangle 8"/>
          <p:cNvSpPr>
            <a:spLocks noChangeArrowheads="1"/>
          </p:cNvSpPr>
          <p:nvPr/>
        </p:nvSpPr>
        <p:spPr bwMode="auto">
          <a:xfrm>
            <a:off x="8001000" y="2895600"/>
            <a:ext cx="8382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top 3</a:t>
            </a:r>
            <a:endParaRPr lang="en-GB" altLang="en-US" sz="2000" b="1" dirty="0"/>
          </a:p>
        </p:txBody>
      </p:sp>
      <p:sp>
        <p:nvSpPr>
          <p:cNvPr id="14347" name="Rectangle 9"/>
          <p:cNvSpPr>
            <a:spLocks noChangeArrowheads="1"/>
          </p:cNvSpPr>
          <p:nvPr/>
        </p:nvSpPr>
        <p:spPr bwMode="auto">
          <a:xfrm>
            <a:off x="8839200" y="2895600"/>
            <a:ext cx="228600" cy="381000"/>
          </a:xfrm>
          <a:prstGeom prst="rect">
            <a:avLst/>
          </a:prstGeom>
          <a:solidFill>
            <a:srgbClr val="FF00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CC9900"/>
            </a:extrusionClr>
            <a:contourClr>
              <a:srgbClr val="CC99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4348" name="Line 10"/>
          <p:cNvSpPr>
            <a:spLocks noChangeShapeType="1"/>
          </p:cNvSpPr>
          <p:nvPr/>
        </p:nvSpPr>
        <p:spPr bwMode="auto">
          <a:xfrm>
            <a:off x="6858000" y="3048000"/>
            <a:ext cx="1143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349" name="Rectangle 11"/>
          <p:cNvSpPr>
            <a:spLocks noChangeArrowheads="1"/>
          </p:cNvSpPr>
          <p:nvPr/>
        </p:nvSpPr>
        <p:spPr bwMode="auto">
          <a:xfrm>
            <a:off x="3124200" y="28956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4350" name="Line 12"/>
          <p:cNvSpPr>
            <a:spLocks noChangeShapeType="1"/>
          </p:cNvSpPr>
          <p:nvPr/>
        </p:nvSpPr>
        <p:spPr bwMode="auto">
          <a:xfrm>
            <a:off x="3429000" y="3048000"/>
            <a:ext cx="2438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351" name="Text Box 13"/>
          <p:cNvSpPr txBox="1">
            <a:spLocks noChangeArrowheads="1"/>
          </p:cNvSpPr>
          <p:nvPr/>
        </p:nvSpPr>
        <p:spPr bwMode="auto">
          <a:xfrm>
            <a:off x="2955926" y="3287714"/>
            <a:ext cx="777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head</a:t>
            </a:r>
            <a:endParaRPr lang="en-GB" altLang="en-US" sz="2000" b="1" dirty="0"/>
          </a:p>
        </p:txBody>
      </p:sp>
      <p:sp>
        <p:nvSpPr>
          <p:cNvPr id="14352" name="Text Box 14"/>
          <p:cNvSpPr txBox="1">
            <a:spLocks noChangeArrowheads="1"/>
          </p:cNvSpPr>
          <p:nvPr/>
        </p:nvSpPr>
        <p:spPr bwMode="auto">
          <a:xfrm>
            <a:off x="6019801" y="2286001"/>
            <a:ext cx="7334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First</a:t>
            </a:r>
            <a:endParaRPr lang="en-GB" altLang="en-US" sz="2000" b="1" dirty="0"/>
          </a:p>
        </p:txBody>
      </p:sp>
      <p:sp>
        <p:nvSpPr>
          <p:cNvPr id="14353" name="Rectangle 15"/>
          <p:cNvSpPr>
            <a:spLocks noChangeArrowheads="1"/>
          </p:cNvSpPr>
          <p:nvPr/>
        </p:nvSpPr>
        <p:spPr bwMode="auto">
          <a:xfrm>
            <a:off x="4648200" y="53340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4354" name="Text Box 16"/>
          <p:cNvSpPr txBox="1">
            <a:spLocks noChangeArrowheads="1"/>
          </p:cNvSpPr>
          <p:nvPr/>
        </p:nvSpPr>
        <p:spPr bwMode="auto">
          <a:xfrm>
            <a:off x="4183064" y="5334000"/>
            <a:ext cx="3698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p</a:t>
            </a:r>
            <a:endParaRPr lang="en-GB" altLang="en-US" b="1" dirty="0"/>
          </a:p>
        </p:txBody>
      </p:sp>
      <p:sp>
        <p:nvSpPr>
          <p:cNvPr id="14355" name="Text Box 17"/>
          <p:cNvSpPr txBox="1">
            <a:spLocks noChangeArrowheads="1"/>
          </p:cNvSpPr>
          <p:nvPr/>
        </p:nvSpPr>
        <p:spPr bwMode="auto">
          <a:xfrm>
            <a:off x="8305800" y="2209801"/>
            <a:ext cx="706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2000" b="1" dirty="0"/>
              <a:t>Last</a:t>
            </a:r>
            <a:endParaRPr lang="en-GB" altLang="en-US" sz="2000" b="1" dirty="0"/>
          </a:p>
        </p:txBody>
      </p:sp>
      <p:sp>
        <p:nvSpPr>
          <p:cNvPr id="14356" name="Text Box 18"/>
          <p:cNvSpPr txBox="1">
            <a:spLocks noChangeArrowheads="1"/>
          </p:cNvSpPr>
          <p:nvPr/>
        </p:nvSpPr>
        <p:spPr bwMode="auto">
          <a:xfrm>
            <a:off x="4572000" y="3886201"/>
            <a:ext cx="706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2000" b="1" dirty="0"/>
              <a:t>New</a:t>
            </a:r>
            <a:endParaRPr lang="en-GB" altLang="en-US" sz="2000" b="1" dirty="0"/>
          </a:p>
        </p:txBody>
      </p:sp>
      <p:sp>
        <p:nvSpPr>
          <p:cNvPr id="14360" name="Line 22"/>
          <p:cNvSpPr>
            <a:spLocks noChangeShapeType="1"/>
          </p:cNvSpPr>
          <p:nvPr/>
        </p:nvSpPr>
        <p:spPr bwMode="auto">
          <a:xfrm flipV="1">
            <a:off x="4876800" y="4876800"/>
            <a:ext cx="0" cy="38100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368" name="Text Box 30"/>
          <p:cNvSpPr txBox="1">
            <a:spLocks noChangeArrowheads="1"/>
          </p:cNvSpPr>
          <p:nvPr/>
        </p:nvSpPr>
        <p:spPr bwMode="auto">
          <a:xfrm>
            <a:off x="6248400" y="3810001"/>
            <a:ext cx="41148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err="1"/>
              <a:t>elType</a:t>
            </a:r>
            <a:r>
              <a:rPr lang="en-US" altLang="en-US" sz="2000" b="1" dirty="0"/>
              <a:t> el;</a:t>
            </a:r>
          </a:p>
          <a:p>
            <a:pPr algn="l" eaLnBrk="1" hangingPunct="1">
              <a:buNone/>
            </a:pPr>
            <a:r>
              <a:rPr lang="en-US" altLang="en-US" sz="2000" b="1" dirty="0" err="1"/>
              <a:t>el.word</a:t>
            </a:r>
            <a:r>
              <a:rPr lang="en-US" altLang="en-US" sz="2000" b="1" dirty="0"/>
              <a:t> = “if”;</a:t>
            </a:r>
          </a:p>
          <a:p>
            <a:pPr algn="l" eaLnBrk="1" hangingPunct="1">
              <a:buNone/>
            </a:pPr>
            <a:r>
              <a:rPr lang="en-US" altLang="en-US" sz="2000" b="1" dirty="0" err="1"/>
              <a:t>el.count</a:t>
            </a:r>
            <a:r>
              <a:rPr lang="en-US" altLang="en-US" sz="2000" b="1" dirty="0"/>
              <a:t> = 4;</a:t>
            </a:r>
          </a:p>
          <a:p>
            <a:pPr algn="l" eaLnBrk="1" hangingPunct="1">
              <a:buNone/>
            </a:pPr>
            <a:r>
              <a:rPr lang="en-US" altLang="en-US" sz="2000" b="1" dirty="0">
                <a:solidFill>
                  <a:srgbClr val="0000FF"/>
                </a:solidFill>
              </a:rPr>
              <a:t>Step 1:</a:t>
            </a:r>
            <a:r>
              <a:rPr lang="en-US" altLang="en-US" sz="2000" b="1" dirty="0"/>
              <a:t> p = new node;</a:t>
            </a:r>
          </a:p>
          <a:p>
            <a:pPr algn="l" eaLnBrk="1" hangingPunct="1">
              <a:buNone/>
            </a:pPr>
            <a:r>
              <a:rPr lang="en-US" altLang="en-US" sz="2000" b="1" dirty="0"/>
              <a:t>p-&gt; e = el;</a:t>
            </a:r>
          </a:p>
          <a:p>
            <a:pPr algn="l" eaLnBrk="1" hangingPunct="1">
              <a:buNone/>
            </a:pPr>
            <a:r>
              <a:rPr lang="en-US" altLang="en-US" sz="2000" b="1" dirty="0">
                <a:solidFill>
                  <a:srgbClr val="0000FF"/>
                </a:solidFill>
              </a:rPr>
              <a:t>Step 2:</a:t>
            </a:r>
            <a:r>
              <a:rPr lang="en-US" altLang="en-US" sz="2000" b="1" dirty="0"/>
              <a:t> p-&gt;next = head;</a:t>
            </a:r>
          </a:p>
          <a:p>
            <a:pPr algn="l" eaLnBrk="1" hangingPunct="1">
              <a:buNone/>
            </a:pPr>
            <a:r>
              <a:rPr lang="en-US" altLang="en-US" sz="2000" b="1" dirty="0">
                <a:solidFill>
                  <a:srgbClr val="0000FF"/>
                </a:solidFill>
              </a:rPr>
              <a:t>Step 3:</a:t>
            </a:r>
            <a:r>
              <a:rPr lang="en-US" altLang="en-US" sz="2000" b="1" dirty="0"/>
              <a:t> head = p; </a:t>
            </a:r>
            <a:endParaRPr lang="en-GB" altLang="en-US" sz="2000" b="1" dirty="0"/>
          </a:p>
        </p:txBody>
      </p:sp>
      <p:sp>
        <p:nvSpPr>
          <p:cNvPr id="14369" name="Text Box 31"/>
          <p:cNvSpPr txBox="1">
            <a:spLocks noChangeArrowheads="1"/>
          </p:cNvSpPr>
          <p:nvPr/>
        </p:nvSpPr>
        <p:spPr bwMode="auto">
          <a:xfrm>
            <a:off x="5157788" y="5068888"/>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1</a:t>
            </a:r>
            <a:endParaRPr lang="en-GB" altLang="en-US" b="1" dirty="0"/>
          </a:p>
        </p:txBody>
      </p:sp>
    </p:spTree>
    <p:extLst>
      <p:ext uri="{BB962C8B-B14F-4D97-AF65-F5344CB8AC3E}">
        <p14:creationId xmlns:p14="http://schemas.microsoft.com/office/powerpoint/2010/main" val="3234682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96AE93A2-A93F-47FE-8B27-F3AEEB059F66}" type="slidenum">
              <a:rPr lang="en-GB" altLang="en-US" sz="1400"/>
              <a:pPr eaLnBrk="1" hangingPunct="1"/>
              <a:t>13</a:t>
            </a:fld>
            <a:endParaRPr lang="en-GB" altLang="en-US" sz="1400" dirty="0"/>
          </a:p>
        </p:txBody>
      </p:sp>
      <p:sp>
        <p:nvSpPr>
          <p:cNvPr id="198658" name="Rectangle 2"/>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Insertion at Head of List</a:t>
            </a:r>
          </a:p>
        </p:txBody>
      </p:sp>
      <p:sp>
        <p:nvSpPr>
          <p:cNvPr id="14341" name="Rectangle 3"/>
          <p:cNvSpPr>
            <a:spLocks noGrp="1" noChangeArrowheads="1"/>
          </p:cNvSpPr>
          <p:nvPr>
            <p:ph type="body" idx="1"/>
          </p:nvPr>
        </p:nvSpPr>
        <p:spPr>
          <a:xfrm>
            <a:off x="2743200" y="1792408"/>
            <a:ext cx="7772400" cy="4343400"/>
          </a:xfrm>
          <a:solidFill>
            <a:srgbClr val="FFFFCC"/>
          </a:solidFill>
        </p:spPr>
        <p:txBody>
          <a:bodyPr/>
          <a:lstStyle/>
          <a:p>
            <a:pPr eaLnBrk="1" hangingPunct="1">
              <a:buFont typeface="Wingdings" panose="05000000000000000000" pitchFamily="2" charset="2"/>
              <a:buNone/>
            </a:pPr>
            <a:endParaRPr lang="en-US" altLang="en-US" sz="2800" b="1" dirty="0"/>
          </a:p>
          <a:p>
            <a:pPr marL="0" indent="0">
              <a:buNone/>
            </a:pPr>
            <a:endParaRPr lang="en-US" altLang="en-US" sz="2800" b="1" dirty="0"/>
          </a:p>
          <a:p>
            <a:pPr eaLnBrk="1" hangingPunct="1"/>
            <a:endParaRPr lang="en-US" altLang="en-US" sz="2800" b="1" dirty="0"/>
          </a:p>
          <a:p>
            <a:pPr eaLnBrk="1" hangingPunct="1">
              <a:buFont typeface="Wingdings" panose="05000000000000000000" pitchFamily="2" charset="2"/>
              <a:buNone/>
            </a:pPr>
            <a:endParaRPr lang="en-US" altLang="en-US" sz="2400" dirty="0"/>
          </a:p>
        </p:txBody>
      </p:sp>
      <p:sp>
        <p:nvSpPr>
          <p:cNvPr id="14342" name="Rectangle 4"/>
          <p:cNvSpPr>
            <a:spLocks noChangeArrowheads="1"/>
          </p:cNvSpPr>
          <p:nvPr/>
        </p:nvSpPr>
        <p:spPr bwMode="auto">
          <a:xfrm>
            <a:off x="5867400" y="2895600"/>
            <a:ext cx="7620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hat 2</a:t>
            </a:r>
            <a:endParaRPr lang="en-GB" altLang="en-US" sz="2000" b="1" dirty="0"/>
          </a:p>
        </p:txBody>
      </p:sp>
      <p:sp>
        <p:nvSpPr>
          <p:cNvPr id="14343" name="Rectangle 5"/>
          <p:cNvSpPr>
            <a:spLocks noChangeArrowheads="1"/>
          </p:cNvSpPr>
          <p:nvPr/>
        </p:nvSpPr>
        <p:spPr bwMode="auto">
          <a:xfrm>
            <a:off x="6629400" y="28956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4344" name="Rectangle 6"/>
          <p:cNvSpPr>
            <a:spLocks noChangeArrowheads="1"/>
          </p:cNvSpPr>
          <p:nvPr/>
        </p:nvSpPr>
        <p:spPr bwMode="auto">
          <a:xfrm>
            <a:off x="4343400" y="44958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if 4</a:t>
            </a:r>
            <a:endParaRPr lang="en-GB" altLang="en-US" sz="2000" b="1" dirty="0"/>
          </a:p>
        </p:txBody>
      </p:sp>
      <p:sp>
        <p:nvSpPr>
          <p:cNvPr id="14345" name="Rectangle 7"/>
          <p:cNvSpPr>
            <a:spLocks noChangeArrowheads="1"/>
          </p:cNvSpPr>
          <p:nvPr/>
        </p:nvSpPr>
        <p:spPr bwMode="auto">
          <a:xfrm>
            <a:off x="5029200" y="4495800"/>
            <a:ext cx="3048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4346" name="Rectangle 8"/>
          <p:cNvSpPr>
            <a:spLocks noChangeArrowheads="1"/>
          </p:cNvSpPr>
          <p:nvPr/>
        </p:nvSpPr>
        <p:spPr bwMode="auto">
          <a:xfrm>
            <a:off x="8001000" y="2895600"/>
            <a:ext cx="8382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top 3</a:t>
            </a:r>
            <a:endParaRPr lang="en-GB" altLang="en-US" sz="2000" b="1" dirty="0"/>
          </a:p>
        </p:txBody>
      </p:sp>
      <p:sp>
        <p:nvSpPr>
          <p:cNvPr id="14347" name="Rectangle 9"/>
          <p:cNvSpPr>
            <a:spLocks noChangeArrowheads="1"/>
          </p:cNvSpPr>
          <p:nvPr/>
        </p:nvSpPr>
        <p:spPr bwMode="auto">
          <a:xfrm>
            <a:off x="8839200" y="2895600"/>
            <a:ext cx="228600" cy="381000"/>
          </a:xfrm>
          <a:prstGeom prst="rect">
            <a:avLst/>
          </a:prstGeom>
          <a:solidFill>
            <a:srgbClr val="FF00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CC9900"/>
            </a:extrusionClr>
            <a:contourClr>
              <a:srgbClr val="CC99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4348" name="Line 10"/>
          <p:cNvSpPr>
            <a:spLocks noChangeShapeType="1"/>
          </p:cNvSpPr>
          <p:nvPr/>
        </p:nvSpPr>
        <p:spPr bwMode="auto">
          <a:xfrm>
            <a:off x="6858000" y="3048000"/>
            <a:ext cx="1143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349" name="Rectangle 11"/>
          <p:cNvSpPr>
            <a:spLocks noChangeArrowheads="1"/>
          </p:cNvSpPr>
          <p:nvPr/>
        </p:nvSpPr>
        <p:spPr bwMode="auto">
          <a:xfrm>
            <a:off x="3124200" y="28956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4350" name="Line 12"/>
          <p:cNvSpPr>
            <a:spLocks noChangeShapeType="1"/>
          </p:cNvSpPr>
          <p:nvPr/>
        </p:nvSpPr>
        <p:spPr bwMode="auto">
          <a:xfrm>
            <a:off x="3429000" y="3048000"/>
            <a:ext cx="2438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351" name="Text Box 13"/>
          <p:cNvSpPr txBox="1">
            <a:spLocks noChangeArrowheads="1"/>
          </p:cNvSpPr>
          <p:nvPr/>
        </p:nvSpPr>
        <p:spPr bwMode="auto">
          <a:xfrm>
            <a:off x="2955926" y="3287714"/>
            <a:ext cx="777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head</a:t>
            </a:r>
            <a:endParaRPr lang="en-GB" altLang="en-US" sz="2000" b="1" dirty="0"/>
          </a:p>
        </p:txBody>
      </p:sp>
      <p:sp>
        <p:nvSpPr>
          <p:cNvPr id="14352" name="Text Box 14"/>
          <p:cNvSpPr txBox="1">
            <a:spLocks noChangeArrowheads="1"/>
          </p:cNvSpPr>
          <p:nvPr/>
        </p:nvSpPr>
        <p:spPr bwMode="auto">
          <a:xfrm>
            <a:off x="6019801" y="2286001"/>
            <a:ext cx="7334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First</a:t>
            </a:r>
            <a:endParaRPr lang="en-GB" altLang="en-US" sz="2000" b="1" dirty="0"/>
          </a:p>
        </p:txBody>
      </p:sp>
      <p:sp>
        <p:nvSpPr>
          <p:cNvPr id="14353" name="Rectangle 15"/>
          <p:cNvSpPr>
            <a:spLocks noChangeArrowheads="1"/>
          </p:cNvSpPr>
          <p:nvPr/>
        </p:nvSpPr>
        <p:spPr bwMode="auto">
          <a:xfrm>
            <a:off x="4648200" y="53340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4354" name="Text Box 16"/>
          <p:cNvSpPr txBox="1">
            <a:spLocks noChangeArrowheads="1"/>
          </p:cNvSpPr>
          <p:nvPr/>
        </p:nvSpPr>
        <p:spPr bwMode="auto">
          <a:xfrm>
            <a:off x="4183064" y="5334000"/>
            <a:ext cx="3698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p</a:t>
            </a:r>
            <a:endParaRPr lang="en-GB" altLang="en-US" b="1" dirty="0"/>
          </a:p>
        </p:txBody>
      </p:sp>
      <p:sp>
        <p:nvSpPr>
          <p:cNvPr id="14355" name="Text Box 17"/>
          <p:cNvSpPr txBox="1">
            <a:spLocks noChangeArrowheads="1"/>
          </p:cNvSpPr>
          <p:nvPr/>
        </p:nvSpPr>
        <p:spPr bwMode="auto">
          <a:xfrm>
            <a:off x="8305800" y="2209801"/>
            <a:ext cx="706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2000" b="1" dirty="0"/>
              <a:t>Last</a:t>
            </a:r>
            <a:endParaRPr lang="en-GB" altLang="en-US" sz="2000" b="1" dirty="0"/>
          </a:p>
        </p:txBody>
      </p:sp>
      <p:sp>
        <p:nvSpPr>
          <p:cNvPr id="14357" name="Line 19"/>
          <p:cNvSpPr>
            <a:spLocks noChangeShapeType="1"/>
          </p:cNvSpPr>
          <p:nvPr/>
        </p:nvSpPr>
        <p:spPr bwMode="auto">
          <a:xfrm>
            <a:off x="5410200" y="4648200"/>
            <a:ext cx="304800" cy="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4358" name="Line 20"/>
          <p:cNvSpPr>
            <a:spLocks noChangeShapeType="1"/>
          </p:cNvSpPr>
          <p:nvPr/>
        </p:nvSpPr>
        <p:spPr bwMode="auto">
          <a:xfrm flipV="1">
            <a:off x="5715000" y="3200400"/>
            <a:ext cx="0" cy="14478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4359" name="Line 21"/>
          <p:cNvSpPr>
            <a:spLocks noChangeShapeType="1"/>
          </p:cNvSpPr>
          <p:nvPr/>
        </p:nvSpPr>
        <p:spPr bwMode="auto">
          <a:xfrm>
            <a:off x="5715000" y="3200400"/>
            <a:ext cx="152400" cy="0"/>
          </a:xfrm>
          <a:prstGeom prst="line">
            <a:avLst/>
          </a:prstGeom>
          <a:noFill/>
          <a:ln w="5715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4360" name="Line 22"/>
          <p:cNvSpPr>
            <a:spLocks noChangeShapeType="1"/>
          </p:cNvSpPr>
          <p:nvPr/>
        </p:nvSpPr>
        <p:spPr bwMode="auto">
          <a:xfrm flipV="1">
            <a:off x="4876800" y="4876800"/>
            <a:ext cx="0" cy="38100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366" name="Text Box 28"/>
          <p:cNvSpPr txBox="1">
            <a:spLocks noChangeArrowheads="1"/>
          </p:cNvSpPr>
          <p:nvPr/>
        </p:nvSpPr>
        <p:spPr bwMode="auto">
          <a:xfrm>
            <a:off x="5691188" y="3621088"/>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2</a:t>
            </a:r>
            <a:endParaRPr lang="en-GB" altLang="en-US" b="1" dirty="0"/>
          </a:p>
        </p:txBody>
      </p:sp>
      <p:sp>
        <p:nvSpPr>
          <p:cNvPr id="14368" name="Text Box 30"/>
          <p:cNvSpPr txBox="1">
            <a:spLocks noChangeArrowheads="1"/>
          </p:cNvSpPr>
          <p:nvPr/>
        </p:nvSpPr>
        <p:spPr bwMode="auto">
          <a:xfrm>
            <a:off x="6248400" y="3810001"/>
            <a:ext cx="41148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err="1"/>
              <a:t>elType</a:t>
            </a:r>
            <a:r>
              <a:rPr lang="en-US" altLang="en-US" sz="2000" b="1" dirty="0"/>
              <a:t> el;</a:t>
            </a:r>
          </a:p>
          <a:p>
            <a:pPr algn="l" eaLnBrk="1" hangingPunct="1">
              <a:buNone/>
            </a:pPr>
            <a:r>
              <a:rPr lang="en-US" altLang="en-US" sz="2000" b="1" dirty="0" err="1"/>
              <a:t>el.word</a:t>
            </a:r>
            <a:r>
              <a:rPr lang="en-US" altLang="en-US" sz="2000" b="1" dirty="0"/>
              <a:t> = “if”;</a:t>
            </a:r>
          </a:p>
          <a:p>
            <a:pPr algn="l" eaLnBrk="1" hangingPunct="1">
              <a:buNone/>
            </a:pPr>
            <a:r>
              <a:rPr lang="en-US" altLang="en-US" sz="2000" b="1" dirty="0" err="1"/>
              <a:t>el.count</a:t>
            </a:r>
            <a:r>
              <a:rPr lang="en-US" altLang="en-US" sz="2000" b="1" dirty="0"/>
              <a:t> = 4;</a:t>
            </a:r>
          </a:p>
          <a:p>
            <a:pPr algn="l" eaLnBrk="1" hangingPunct="1">
              <a:buNone/>
            </a:pPr>
            <a:r>
              <a:rPr lang="en-US" altLang="en-US" sz="2000" b="1" dirty="0">
                <a:solidFill>
                  <a:srgbClr val="0000FF"/>
                </a:solidFill>
              </a:rPr>
              <a:t>Step 1:</a:t>
            </a:r>
            <a:r>
              <a:rPr lang="en-US" altLang="en-US" sz="2000" b="1" dirty="0"/>
              <a:t> p = new node;</a:t>
            </a:r>
          </a:p>
          <a:p>
            <a:pPr algn="l" eaLnBrk="1" hangingPunct="1">
              <a:buNone/>
            </a:pPr>
            <a:r>
              <a:rPr lang="en-US" altLang="en-US" sz="2000" b="1" dirty="0"/>
              <a:t>p-&gt; e = el;</a:t>
            </a:r>
          </a:p>
          <a:p>
            <a:pPr algn="l" eaLnBrk="1" hangingPunct="1">
              <a:buNone/>
            </a:pPr>
            <a:r>
              <a:rPr lang="en-US" altLang="en-US" sz="2000" b="1" dirty="0">
                <a:solidFill>
                  <a:srgbClr val="0000FF"/>
                </a:solidFill>
              </a:rPr>
              <a:t>Step 2:</a:t>
            </a:r>
            <a:r>
              <a:rPr lang="en-US" altLang="en-US" sz="2000" b="1" dirty="0"/>
              <a:t> p-&gt;next = head;</a:t>
            </a:r>
          </a:p>
          <a:p>
            <a:pPr algn="l" eaLnBrk="1" hangingPunct="1">
              <a:buNone/>
            </a:pPr>
            <a:r>
              <a:rPr lang="en-US" altLang="en-US" sz="2000" b="1" dirty="0">
                <a:solidFill>
                  <a:srgbClr val="0000FF"/>
                </a:solidFill>
              </a:rPr>
              <a:t>Step 3:</a:t>
            </a:r>
            <a:r>
              <a:rPr lang="en-US" altLang="en-US" sz="2000" b="1" dirty="0"/>
              <a:t> head = p; </a:t>
            </a:r>
            <a:endParaRPr lang="en-GB" altLang="en-US" sz="2000" b="1" dirty="0"/>
          </a:p>
        </p:txBody>
      </p:sp>
    </p:spTree>
    <p:extLst>
      <p:ext uri="{BB962C8B-B14F-4D97-AF65-F5344CB8AC3E}">
        <p14:creationId xmlns:p14="http://schemas.microsoft.com/office/powerpoint/2010/main" val="2400598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96AE93A2-A93F-47FE-8B27-F3AEEB059F66}" type="slidenum">
              <a:rPr lang="en-GB" altLang="en-US" sz="1400"/>
              <a:pPr eaLnBrk="1" hangingPunct="1"/>
              <a:t>14</a:t>
            </a:fld>
            <a:endParaRPr lang="en-GB" altLang="en-US" sz="1400" dirty="0"/>
          </a:p>
        </p:txBody>
      </p:sp>
      <p:sp>
        <p:nvSpPr>
          <p:cNvPr id="198658" name="Rectangle 2"/>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Insertion at Head of List</a:t>
            </a:r>
          </a:p>
        </p:txBody>
      </p:sp>
      <p:sp>
        <p:nvSpPr>
          <p:cNvPr id="14341" name="Rectangle 3"/>
          <p:cNvSpPr>
            <a:spLocks noGrp="1" noChangeArrowheads="1"/>
          </p:cNvSpPr>
          <p:nvPr>
            <p:ph type="body" idx="1"/>
          </p:nvPr>
        </p:nvSpPr>
        <p:spPr>
          <a:xfrm>
            <a:off x="2791460" y="2019300"/>
            <a:ext cx="7772400" cy="4116508"/>
          </a:xfrm>
          <a:solidFill>
            <a:srgbClr val="FFFFCC"/>
          </a:solidFill>
        </p:spPr>
        <p:txBody>
          <a:bodyPr/>
          <a:lstStyle/>
          <a:p>
            <a:pPr eaLnBrk="1" hangingPunct="1">
              <a:buFont typeface="Wingdings" panose="05000000000000000000" pitchFamily="2" charset="2"/>
              <a:buNone/>
            </a:pPr>
            <a:endParaRPr lang="en-US" altLang="en-US" sz="2800" b="1" dirty="0"/>
          </a:p>
          <a:p>
            <a:pPr marL="0" indent="0">
              <a:buNone/>
            </a:pPr>
            <a:endParaRPr lang="en-US" altLang="en-US" sz="2800" b="1" dirty="0"/>
          </a:p>
          <a:p>
            <a:pPr eaLnBrk="1" hangingPunct="1"/>
            <a:endParaRPr lang="en-US" altLang="en-US" sz="2800" b="1" dirty="0"/>
          </a:p>
          <a:p>
            <a:pPr eaLnBrk="1" hangingPunct="1">
              <a:buFont typeface="Wingdings" panose="05000000000000000000" pitchFamily="2" charset="2"/>
              <a:buNone/>
            </a:pPr>
            <a:endParaRPr lang="en-US" altLang="en-US" sz="2400" dirty="0"/>
          </a:p>
        </p:txBody>
      </p:sp>
      <p:sp>
        <p:nvSpPr>
          <p:cNvPr id="14342" name="Rectangle 4"/>
          <p:cNvSpPr>
            <a:spLocks noChangeArrowheads="1"/>
          </p:cNvSpPr>
          <p:nvPr/>
        </p:nvSpPr>
        <p:spPr bwMode="auto">
          <a:xfrm>
            <a:off x="5867400" y="2895600"/>
            <a:ext cx="7620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hat 2</a:t>
            </a:r>
            <a:endParaRPr lang="en-GB" altLang="en-US" sz="2000" b="1" dirty="0"/>
          </a:p>
        </p:txBody>
      </p:sp>
      <p:sp>
        <p:nvSpPr>
          <p:cNvPr id="14343" name="Rectangle 5"/>
          <p:cNvSpPr>
            <a:spLocks noChangeArrowheads="1"/>
          </p:cNvSpPr>
          <p:nvPr/>
        </p:nvSpPr>
        <p:spPr bwMode="auto">
          <a:xfrm>
            <a:off x="6629400" y="28956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4344" name="Rectangle 6"/>
          <p:cNvSpPr>
            <a:spLocks noChangeArrowheads="1"/>
          </p:cNvSpPr>
          <p:nvPr/>
        </p:nvSpPr>
        <p:spPr bwMode="auto">
          <a:xfrm>
            <a:off x="4343400" y="44958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if 4</a:t>
            </a:r>
            <a:endParaRPr lang="en-GB" altLang="en-US" sz="2000" b="1" dirty="0"/>
          </a:p>
        </p:txBody>
      </p:sp>
      <p:sp>
        <p:nvSpPr>
          <p:cNvPr id="14345" name="Rectangle 7"/>
          <p:cNvSpPr>
            <a:spLocks noChangeArrowheads="1"/>
          </p:cNvSpPr>
          <p:nvPr/>
        </p:nvSpPr>
        <p:spPr bwMode="auto">
          <a:xfrm>
            <a:off x="5029200" y="4495800"/>
            <a:ext cx="3048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4346" name="Rectangle 8"/>
          <p:cNvSpPr>
            <a:spLocks noChangeArrowheads="1"/>
          </p:cNvSpPr>
          <p:nvPr/>
        </p:nvSpPr>
        <p:spPr bwMode="auto">
          <a:xfrm>
            <a:off x="8001000" y="2895600"/>
            <a:ext cx="8382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top 3</a:t>
            </a:r>
            <a:endParaRPr lang="en-GB" altLang="en-US" sz="2000" b="1" dirty="0"/>
          </a:p>
        </p:txBody>
      </p:sp>
      <p:sp>
        <p:nvSpPr>
          <p:cNvPr id="14347" name="Rectangle 9"/>
          <p:cNvSpPr>
            <a:spLocks noChangeArrowheads="1"/>
          </p:cNvSpPr>
          <p:nvPr/>
        </p:nvSpPr>
        <p:spPr bwMode="auto">
          <a:xfrm>
            <a:off x="8839200" y="2895600"/>
            <a:ext cx="228600" cy="381000"/>
          </a:xfrm>
          <a:prstGeom prst="rect">
            <a:avLst/>
          </a:prstGeom>
          <a:solidFill>
            <a:srgbClr val="FF00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CC9900"/>
            </a:extrusionClr>
            <a:contourClr>
              <a:srgbClr val="CC99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4348" name="Line 10"/>
          <p:cNvSpPr>
            <a:spLocks noChangeShapeType="1"/>
          </p:cNvSpPr>
          <p:nvPr/>
        </p:nvSpPr>
        <p:spPr bwMode="auto">
          <a:xfrm>
            <a:off x="6858000" y="3048000"/>
            <a:ext cx="1143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349" name="Rectangle 11"/>
          <p:cNvSpPr>
            <a:spLocks noChangeArrowheads="1"/>
          </p:cNvSpPr>
          <p:nvPr/>
        </p:nvSpPr>
        <p:spPr bwMode="auto">
          <a:xfrm>
            <a:off x="3124200" y="28956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4351" name="Text Box 13"/>
          <p:cNvSpPr txBox="1">
            <a:spLocks noChangeArrowheads="1"/>
          </p:cNvSpPr>
          <p:nvPr/>
        </p:nvSpPr>
        <p:spPr bwMode="auto">
          <a:xfrm>
            <a:off x="2955926" y="3287714"/>
            <a:ext cx="777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head</a:t>
            </a:r>
            <a:endParaRPr lang="en-GB" altLang="en-US" sz="2000" b="1" dirty="0"/>
          </a:p>
        </p:txBody>
      </p:sp>
      <p:sp>
        <p:nvSpPr>
          <p:cNvPr id="14352" name="Text Box 14"/>
          <p:cNvSpPr txBox="1">
            <a:spLocks noChangeArrowheads="1"/>
          </p:cNvSpPr>
          <p:nvPr/>
        </p:nvSpPr>
        <p:spPr bwMode="auto">
          <a:xfrm>
            <a:off x="6019801" y="2286001"/>
            <a:ext cx="7334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First</a:t>
            </a:r>
            <a:endParaRPr lang="en-GB" altLang="en-US" sz="2000" b="1" dirty="0"/>
          </a:p>
        </p:txBody>
      </p:sp>
      <p:sp>
        <p:nvSpPr>
          <p:cNvPr id="14353" name="Rectangle 15"/>
          <p:cNvSpPr>
            <a:spLocks noChangeArrowheads="1"/>
          </p:cNvSpPr>
          <p:nvPr/>
        </p:nvSpPr>
        <p:spPr bwMode="auto">
          <a:xfrm>
            <a:off x="4648200" y="53340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4354" name="Text Box 16"/>
          <p:cNvSpPr txBox="1">
            <a:spLocks noChangeArrowheads="1"/>
          </p:cNvSpPr>
          <p:nvPr/>
        </p:nvSpPr>
        <p:spPr bwMode="auto">
          <a:xfrm>
            <a:off x="4183064" y="5334000"/>
            <a:ext cx="3698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p</a:t>
            </a:r>
            <a:endParaRPr lang="en-GB" altLang="en-US" b="1" dirty="0"/>
          </a:p>
        </p:txBody>
      </p:sp>
      <p:sp>
        <p:nvSpPr>
          <p:cNvPr id="14355" name="Text Box 17"/>
          <p:cNvSpPr txBox="1">
            <a:spLocks noChangeArrowheads="1"/>
          </p:cNvSpPr>
          <p:nvPr/>
        </p:nvSpPr>
        <p:spPr bwMode="auto">
          <a:xfrm>
            <a:off x="8305800" y="2209801"/>
            <a:ext cx="706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2000" b="1" dirty="0"/>
              <a:t>Last</a:t>
            </a:r>
            <a:endParaRPr lang="en-GB" altLang="en-US" sz="2000" b="1" dirty="0"/>
          </a:p>
        </p:txBody>
      </p:sp>
      <p:sp>
        <p:nvSpPr>
          <p:cNvPr id="14356" name="Text Box 18"/>
          <p:cNvSpPr txBox="1">
            <a:spLocks noChangeArrowheads="1"/>
          </p:cNvSpPr>
          <p:nvPr/>
        </p:nvSpPr>
        <p:spPr bwMode="auto">
          <a:xfrm>
            <a:off x="4572000" y="3886201"/>
            <a:ext cx="706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2000" b="1" dirty="0"/>
              <a:t>New</a:t>
            </a:r>
            <a:endParaRPr lang="en-GB" altLang="en-US" sz="2000" b="1" dirty="0"/>
          </a:p>
        </p:txBody>
      </p:sp>
      <p:sp>
        <p:nvSpPr>
          <p:cNvPr id="14357" name="Line 19"/>
          <p:cNvSpPr>
            <a:spLocks noChangeShapeType="1"/>
          </p:cNvSpPr>
          <p:nvPr/>
        </p:nvSpPr>
        <p:spPr bwMode="auto">
          <a:xfrm>
            <a:off x="5410200" y="4648200"/>
            <a:ext cx="304800" cy="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4358" name="Line 20"/>
          <p:cNvSpPr>
            <a:spLocks noChangeShapeType="1"/>
          </p:cNvSpPr>
          <p:nvPr/>
        </p:nvSpPr>
        <p:spPr bwMode="auto">
          <a:xfrm flipV="1">
            <a:off x="5715000" y="3200400"/>
            <a:ext cx="0" cy="14478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4359" name="Line 21"/>
          <p:cNvSpPr>
            <a:spLocks noChangeShapeType="1"/>
          </p:cNvSpPr>
          <p:nvPr/>
        </p:nvSpPr>
        <p:spPr bwMode="auto">
          <a:xfrm>
            <a:off x="5715000" y="3200400"/>
            <a:ext cx="152400" cy="0"/>
          </a:xfrm>
          <a:prstGeom prst="line">
            <a:avLst/>
          </a:prstGeom>
          <a:noFill/>
          <a:ln w="5715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4360" name="Line 22"/>
          <p:cNvSpPr>
            <a:spLocks noChangeShapeType="1"/>
          </p:cNvSpPr>
          <p:nvPr/>
        </p:nvSpPr>
        <p:spPr bwMode="auto">
          <a:xfrm flipV="1">
            <a:off x="4876800" y="4876800"/>
            <a:ext cx="0" cy="38100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361" name="Line 23"/>
          <p:cNvSpPr>
            <a:spLocks noChangeShapeType="1"/>
          </p:cNvSpPr>
          <p:nvPr/>
        </p:nvSpPr>
        <p:spPr bwMode="auto">
          <a:xfrm>
            <a:off x="3429000" y="3124200"/>
            <a:ext cx="533400" cy="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4362" name="Line 24"/>
          <p:cNvSpPr>
            <a:spLocks noChangeShapeType="1"/>
          </p:cNvSpPr>
          <p:nvPr/>
        </p:nvSpPr>
        <p:spPr bwMode="auto">
          <a:xfrm>
            <a:off x="3962400" y="3124200"/>
            <a:ext cx="0" cy="15240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4363" name="Line 25"/>
          <p:cNvSpPr>
            <a:spLocks noChangeShapeType="1"/>
          </p:cNvSpPr>
          <p:nvPr/>
        </p:nvSpPr>
        <p:spPr bwMode="auto">
          <a:xfrm>
            <a:off x="3962400" y="4648200"/>
            <a:ext cx="381000" cy="0"/>
          </a:xfrm>
          <a:prstGeom prst="line">
            <a:avLst/>
          </a:prstGeom>
          <a:noFill/>
          <a:ln w="571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367" name="Text Box 29"/>
          <p:cNvSpPr txBox="1">
            <a:spLocks noChangeArrowheads="1"/>
          </p:cNvSpPr>
          <p:nvPr/>
        </p:nvSpPr>
        <p:spPr bwMode="auto">
          <a:xfrm>
            <a:off x="3481388" y="3697289"/>
            <a:ext cx="4411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 3</a:t>
            </a:r>
            <a:endParaRPr lang="en-GB" altLang="en-US" b="1" dirty="0"/>
          </a:p>
        </p:txBody>
      </p:sp>
      <p:sp>
        <p:nvSpPr>
          <p:cNvPr id="14368" name="Text Box 30"/>
          <p:cNvSpPr txBox="1">
            <a:spLocks noChangeArrowheads="1"/>
          </p:cNvSpPr>
          <p:nvPr/>
        </p:nvSpPr>
        <p:spPr bwMode="auto">
          <a:xfrm>
            <a:off x="6248400" y="3810001"/>
            <a:ext cx="41148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err="1"/>
              <a:t>elType</a:t>
            </a:r>
            <a:r>
              <a:rPr lang="en-US" altLang="en-US" sz="2000" b="1" dirty="0"/>
              <a:t> el;</a:t>
            </a:r>
          </a:p>
          <a:p>
            <a:pPr algn="l" eaLnBrk="1" hangingPunct="1">
              <a:buNone/>
            </a:pPr>
            <a:r>
              <a:rPr lang="en-US" altLang="en-US" sz="2000" b="1" dirty="0" err="1"/>
              <a:t>el.word</a:t>
            </a:r>
            <a:r>
              <a:rPr lang="en-US" altLang="en-US" sz="2000" b="1" dirty="0"/>
              <a:t> = “if”;</a:t>
            </a:r>
          </a:p>
          <a:p>
            <a:pPr algn="l" eaLnBrk="1" hangingPunct="1">
              <a:buNone/>
            </a:pPr>
            <a:r>
              <a:rPr lang="en-US" altLang="en-US" sz="2000" b="1" dirty="0" err="1"/>
              <a:t>el.count</a:t>
            </a:r>
            <a:r>
              <a:rPr lang="en-US" altLang="en-US" sz="2000" b="1" dirty="0"/>
              <a:t> = 4;</a:t>
            </a:r>
          </a:p>
          <a:p>
            <a:pPr algn="l" eaLnBrk="1" hangingPunct="1">
              <a:buNone/>
            </a:pPr>
            <a:r>
              <a:rPr lang="en-US" altLang="en-US" sz="2000" b="1" dirty="0">
                <a:solidFill>
                  <a:srgbClr val="0000FF"/>
                </a:solidFill>
              </a:rPr>
              <a:t>Step 1:</a:t>
            </a:r>
            <a:r>
              <a:rPr lang="en-US" altLang="en-US" sz="2000" b="1" dirty="0"/>
              <a:t> p = new node;</a:t>
            </a:r>
          </a:p>
          <a:p>
            <a:pPr algn="l" eaLnBrk="1" hangingPunct="1">
              <a:buNone/>
            </a:pPr>
            <a:r>
              <a:rPr lang="en-US" altLang="en-US" sz="2000" b="1" dirty="0"/>
              <a:t>p-&gt; e = el;</a:t>
            </a:r>
          </a:p>
          <a:p>
            <a:pPr algn="l" eaLnBrk="1" hangingPunct="1">
              <a:buNone/>
            </a:pPr>
            <a:r>
              <a:rPr lang="en-US" altLang="en-US" sz="2000" b="1" dirty="0">
                <a:solidFill>
                  <a:srgbClr val="0000FF"/>
                </a:solidFill>
              </a:rPr>
              <a:t>Step 2:</a:t>
            </a:r>
            <a:r>
              <a:rPr lang="en-US" altLang="en-US" sz="2000" b="1" dirty="0"/>
              <a:t> p-&gt;next = head;</a:t>
            </a:r>
          </a:p>
          <a:p>
            <a:pPr algn="l" eaLnBrk="1" hangingPunct="1">
              <a:buNone/>
            </a:pPr>
            <a:r>
              <a:rPr lang="en-US" altLang="en-US" sz="2000" b="1" dirty="0">
                <a:solidFill>
                  <a:srgbClr val="0000FF"/>
                </a:solidFill>
              </a:rPr>
              <a:t>Step 3:</a:t>
            </a:r>
            <a:r>
              <a:rPr lang="en-US" altLang="en-US" sz="2000" b="1" dirty="0"/>
              <a:t> head = p; </a:t>
            </a:r>
            <a:endParaRPr lang="en-GB" altLang="en-US" sz="2000" b="1" dirty="0"/>
          </a:p>
        </p:txBody>
      </p:sp>
    </p:spTree>
    <p:extLst>
      <p:ext uri="{BB962C8B-B14F-4D97-AF65-F5344CB8AC3E}">
        <p14:creationId xmlns:p14="http://schemas.microsoft.com/office/powerpoint/2010/main" val="723936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49A49C26-F223-445B-AF09-A85E659F94E0}" type="slidenum">
              <a:rPr lang="en-GB" altLang="en-US" sz="1400"/>
              <a:pPr eaLnBrk="1" hangingPunct="1"/>
              <a:t>15</a:t>
            </a:fld>
            <a:endParaRPr lang="en-GB" altLang="en-US" sz="1400" dirty="0"/>
          </a:p>
        </p:txBody>
      </p:sp>
      <p:sp>
        <p:nvSpPr>
          <p:cNvPr id="179202" name="Rectangle 2"/>
          <p:cNvSpPr>
            <a:spLocks noGrp="1" noChangeArrowheads="1"/>
          </p:cNvSpPr>
          <p:nvPr>
            <p:ph type="title"/>
          </p:nvPr>
        </p:nvSpPr>
        <p:spPr>
          <a:xfrm>
            <a:off x="2781300" y="682625"/>
            <a:ext cx="7658100" cy="762000"/>
          </a:xfrm>
        </p:spPr>
        <p:txBody>
          <a:bodyPr/>
          <a:lstStyle/>
          <a:p>
            <a:pPr eaLnBrk="1" hangingPunct="1">
              <a:defRPr/>
            </a:pPr>
            <a:r>
              <a:rPr lang="en-US" b="1">
                <a:effectLst>
                  <a:outerShdw blurRad="38100" dist="38100" dir="2700000" algn="tl">
                    <a:srgbClr val="FFFFFF"/>
                  </a:outerShdw>
                </a:effectLst>
              </a:rPr>
              <a:t>Inserting after a given Node</a:t>
            </a:r>
          </a:p>
        </p:txBody>
      </p:sp>
      <p:sp>
        <p:nvSpPr>
          <p:cNvPr id="15365" name="Rectangle 3"/>
          <p:cNvSpPr>
            <a:spLocks noGrp="1" noChangeArrowheads="1"/>
          </p:cNvSpPr>
          <p:nvPr>
            <p:ph type="body" idx="1"/>
          </p:nvPr>
        </p:nvSpPr>
        <p:spPr>
          <a:xfrm>
            <a:off x="2690972" y="1369519"/>
            <a:ext cx="7946549" cy="4805856"/>
          </a:xfrm>
          <a:solidFill>
            <a:srgbClr val="FFFFCC"/>
          </a:solidFill>
        </p:spPr>
        <p:txBody>
          <a:bodyPr/>
          <a:lstStyle/>
          <a:p>
            <a:pPr eaLnBrk="1" hangingPunct="1">
              <a:buFont typeface="Wingdings" panose="05000000000000000000" pitchFamily="2" charset="2"/>
              <a:buNone/>
            </a:pPr>
            <a:r>
              <a:rPr lang="en-US" altLang="en-US" sz="2000" b="1" dirty="0"/>
              <a:t>					      </a:t>
            </a:r>
            <a:r>
              <a:rPr lang="en-US" altLang="en-US" sz="2000" b="1" dirty="0">
                <a:solidFill>
                  <a:srgbClr val="0000FF"/>
                </a:solidFill>
              </a:rPr>
              <a:t>Cursor points to given node</a:t>
            </a:r>
          </a:p>
          <a:p>
            <a:pPr eaLnBrk="1" hangingPunct="1"/>
            <a:endParaRPr lang="en-US" altLang="en-US" sz="2800" b="1" dirty="0"/>
          </a:p>
          <a:p>
            <a:pPr eaLnBrk="1" hangingPunct="1"/>
            <a:endParaRPr lang="en-US" altLang="en-US" sz="2800" b="1" dirty="0"/>
          </a:p>
          <a:p>
            <a:pPr eaLnBrk="1" hangingPunct="1">
              <a:buFont typeface="Wingdings" panose="05000000000000000000" pitchFamily="2" charset="2"/>
              <a:buNone/>
            </a:pPr>
            <a:endParaRPr lang="en-US" altLang="en-US" sz="2400" dirty="0"/>
          </a:p>
        </p:txBody>
      </p:sp>
      <p:sp>
        <p:nvSpPr>
          <p:cNvPr id="15366" name="Rectangle 4"/>
          <p:cNvSpPr>
            <a:spLocks noChangeArrowheads="1"/>
          </p:cNvSpPr>
          <p:nvPr/>
        </p:nvSpPr>
        <p:spPr bwMode="auto">
          <a:xfrm>
            <a:off x="4953000" y="25146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1800" b="1" dirty="0"/>
              <a:t>hat 2</a:t>
            </a:r>
            <a:endParaRPr lang="en-GB" altLang="en-US" sz="1800" b="1" dirty="0"/>
          </a:p>
        </p:txBody>
      </p:sp>
      <p:sp>
        <p:nvSpPr>
          <p:cNvPr id="15367" name="Rectangle 5"/>
          <p:cNvSpPr>
            <a:spLocks noChangeArrowheads="1"/>
          </p:cNvSpPr>
          <p:nvPr/>
        </p:nvSpPr>
        <p:spPr bwMode="auto">
          <a:xfrm>
            <a:off x="5638800" y="25146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5368" name="Rectangle 6"/>
          <p:cNvSpPr>
            <a:spLocks noChangeArrowheads="1"/>
          </p:cNvSpPr>
          <p:nvPr/>
        </p:nvSpPr>
        <p:spPr bwMode="auto">
          <a:xfrm>
            <a:off x="6553200" y="42672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1800" b="1" dirty="0"/>
              <a:t>the 5</a:t>
            </a:r>
            <a:endParaRPr lang="en-GB" altLang="en-US" sz="1800" b="1" dirty="0"/>
          </a:p>
        </p:txBody>
      </p:sp>
      <p:sp>
        <p:nvSpPr>
          <p:cNvPr id="15369" name="Rectangle 7"/>
          <p:cNvSpPr>
            <a:spLocks noChangeArrowheads="1"/>
          </p:cNvSpPr>
          <p:nvPr/>
        </p:nvSpPr>
        <p:spPr bwMode="auto">
          <a:xfrm>
            <a:off x="7239000" y="4267200"/>
            <a:ext cx="3048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5370" name="Rectangle 8"/>
          <p:cNvSpPr>
            <a:spLocks noChangeArrowheads="1"/>
          </p:cNvSpPr>
          <p:nvPr/>
        </p:nvSpPr>
        <p:spPr bwMode="auto">
          <a:xfrm>
            <a:off x="9144000" y="24384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1800" b="1" dirty="0"/>
              <a:t>top 3</a:t>
            </a:r>
            <a:endParaRPr lang="en-GB" altLang="en-US" sz="1800" b="1" dirty="0"/>
          </a:p>
        </p:txBody>
      </p:sp>
      <p:sp>
        <p:nvSpPr>
          <p:cNvPr id="15371" name="Rectangle 9"/>
          <p:cNvSpPr>
            <a:spLocks noChangeArrowheads="1"/>
          </p:cNvSpPr>
          <p:nvPr/>
        </p:nvSpPr>
        <p:spPr bwMode="auto">
          <a:xfrm>
            <a:off x="9829800" y="2438400"/>
            <a:ext cx="228600" cy="381000"/>
          </a:xfrm>
          <a:prstGeom prst="rect">
            <a:avLst/>
          </a:prstGeom>
          <a:solidFill>
            <a:srgbClr val="FF00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CC9900"/>
            </a:extrusionClr>
            <a:contourClr>
              <a:srgbClr val="CC99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5372" name="Line 10"/>
          <p:cNvSpPr>
            <a:spLocks noChangeShapeType="1"/>
          </p:cNvSpPr>
          <p:nvPr/>
        </p:nvSpPr>
        <p:spPr bwMode="auto">
          <a:xfrm>
            <a:off x="5943600" y="2667000"/>
            <a:ext cx="3200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73" name="Rectangle 11"/>
          <p:cNvSpPr>
            <a:spLocks noChangeArrowheads="1"/>
          </p:cNvSpPr>
          <p:nvPr/>
        </p:nvSpPr>
        <p:spPr bwMode="auto">
          <a:xfrm>
            <a:off x="5410200" y="16002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5374" name="Text Box 13"/>
          <p:cNvSpPr txBox="1">
            <a:spLocks noChangeArrowheads="1"/>
          </p:cNvSpPr>
          <p:nvPr/>
        </p:nvSpPr>
        <p:spPr bwMode="auto">
          <a:xfrm>
            <a:off x="5410200" y="4219575"/>
            <a:ext cx="369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b="1" dirty="0"/>
              <a:t>p</a:t>
            </a:r>
            <a:endParaRPr lang="en-GB" altLang="en-US" b="1" dirty="0"/>
          </a:p>
        </p:txBody>
      </p:sp>
      <p:sp>
        <p:nvSpPr>
          <p:cNvPr id="15375" name="Rectangle 15"/>
          <p:cNvSpPr>
            <a:spLocks noChangeArrowheads="1"/>
          </p:cNvSpPr>
          <p:nvPr/>
        </p:nvSpPr>
        <p:spPr bwMode="auto">
          <a:xfrm>
            <a:off x="5867400" y="42672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5376" name="Line 16"/>
          <p:cNvSpPr>
            <a:spLocks noChangeShapeType="1"/>
          </p:cNvSpPr>
          <p:nvPr/>
        </p:nvSpPr>
        <p:spPr bwMode="auto">
          <a:xfrm>
            <a:off x="6172200" y="44196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77" name="Text Box 19"/>
          <p:cNvSpPr txBox="1">
            <a:spLocks noChangeArrowheads="1"/>
          </p:cNvSpPr>
          <p:nvPr/>
        </p:nvSpPr>
        <p:spPr bwMode="auto">
          <a:xfrm>
            <a:off x="6610350" y="4568824"/>
            <a:ext cx="8112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New</a:t>
            </a:r>
            <a:endParaRPr lang="en-GB" altLang="en-US" b="1" dirty="0"/>
          </a:p>
        </p:txBody>
      </p:sp>
      <p:sp>
        <p:nvSpPr>
          <p:cNvPr id="15388" name="Text Box 30"/>
          <p:cNvSpPr txBox="1">
            <a:spLocks noChangeArrowheads="1"/>
          </p:cNvSpPr>
          <p:nvPr/>
        </p:nvSpPr>
        <p:spPr bwMode="auto">
          <a:xfrm>
            <a:off x="6824028" y="4896415"/>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1</a:t>
            </a:r>
            <a:endParaRPr lang="en-GB" altLang="en-US" b="1" dirty="0"/>
          </a:p>
        </p:txBody>
      </p:sp>
      <p:sp>
        <p:nvSpPr>
          <p:cNvPr id="15389" name="Line 31"/>
          <p:cNvSpPr>
            <a:spLocks noChangeShapeType="1"/>
          </p:cNvSpPr>
          <p:nvPr/>
        </p:nvSpPr>
        <p:spPr bwMode="auto">
          <a:xfrm>
            <a:off x="5562600" y="1981200"/>
            <a:ext cx="0" cy="38100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5390" name="Text Box 32"/>
          <p:cNvSpPr txBox="1">
            <a:spLocks noChangeArrowheads="1"/>
          </p:cNvSpPr>
          <p:nvPr/>
        </p:nvSpPr>
        <p:spPr bwMode="auto">
          <a:xfrm>
            <a:off x="5767389" y="1524000"/>
            <a:ext cx="1133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cursor</a:t>
            </a:r>
          </a:p>
        </p:txBody>
      </p:sp>
      <p:sp>
        <p:nvSpPr>
          <p:cNvPr id="15391" name="Rectangle 33"/>
          <p:cNvSpPr>
            <a:spLocks noChangeArrowheads="1"/>
          </p:cNvSpPr>
          <p:nvPr/>
        </p:nvSpPr>
        <p:spPr bwMode="auto">
          <a:xfrm>
            <a:off x="3429000" y="25146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1800" b="1" dirty="0"/>
              <a:t>if 4</a:t>
            </a:r>
            <a:endParaRPr lang="en-GB" altLang="en-US" sz="1800" b="1" dirty="0"/>
          </a:p>
        </p:txBody>
      </p:sp>
      <p:sp>
        <p:nvSpPr>
          <p:cNvPr id="15392" name="Rectangle 34"/>
          <p:cNvSpPr>
            <a:spLocks noChangeArrowheads="1"/>
          </p:cNvSpPr>
          <p:nvPr/>
        </p:nvSpPr>
        <p:spPr bwMode="auto">
          <a:xfrm>
            <a:off x="4114800" y="2514600"/>
            <a:ext cx="3048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5393" name="Line 35"/>
          <p:cNvSpPr>
            <a:spLocks noChangeShapeType="1"/>
          </p:cNvSpPr>
          <p:nvPr/>
        </p:nvSpPr>
        <p:spPr bwMode="auto">
          <a:xfrm>
            <a:off x="4495800" y="2667000"/>
            <a:ext cx="45720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5394" name="Rectangle 36"/>
          <p:cNvSpPr>
            <a:spLocks noChangeArrowheads="1"/>
          </p:cNvSpPr>
          <p:nvPr/>
        </p:nvSpPr>
        <p:spPr bwMode="auto">
          <a:xfrm>
            <a:off x="2819400" y="25146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5395" name="Line 37"/>
          <p:cNvSpPr>
            <a:spLocks noChangeShapeType="1"/>
          </p:cNvSpPr>
          <p:nvPr/>
        </p:nvSpPr>
        <p:spPr bwMode="auto">
          <a:xfrm>
            <a:off x="3124200" y="2667000"/>
            <a:ext cx="30480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5396" name="Text Box 38"/>
          <p:cNvSpPr txBox="1">
            <a:spLocks noChangeArrowheads="1"/>
          </p:cNvSpPr>
          <p:nvPr/>
        </p:nvSpPr>
        <p:spPr bwMode="auto">
          <a:xfrm>
            <a:off x="2690971" y="1922373"/>
            <a:ext cx="89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head</a:t>
            </a:r>
          </a:p>
        </p:txBody>
      </p:sp>
      <p:sp>
        <p:nvSpPr>
          <p:cNvPr id="15397" name="Text Box 39"/>
          <p:cNvSpPr txBox="1">
            <a:spLocks noChangeArrowheads="1"/>
          </p:cNvSpPr>
          <p:nvPr/>
        </p:nvSpPr>
        <p:spPr bwMode="auto">
          <a:xfrm>
            <a:off x="2943860" y="4089896"/>
            <a:ext cx="71247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err="1"/>
              <a:t>el.word</a:t>
            </a:r>
            <a:r>
              <a:rPr lang="en-US" altLang="en-US" sz="2000" b="1" dirty="0"/>
              <a:t> = “the”;</a:t>
            </a:r>
          </a:p>
          <a:p>
            <a:pPr algn="l" eaLnBrk="1" hangingPunct="1">
              <a:buNone/>
            </a:pPr>
            <a:r>
              <a:rPr lang="en-US" altLang="en-US" sz="2000" b="1" dirty="0" err="1"/>
              <a:t>el.count</a:t>
            </a:r>
            <a:r>
              <a:rPr lang="en-US" altLang="en-US" sz="2000" b="1" dirty="0"/>
              <a:t> = 5</a:t>
            </a:r>
          </a:p>
          <a:p>
            <a:pPr algn="l" eaLnBrk="1" hangingPunct="1">
              <a:buNone/>
            </a:pPr>
            <a:r>
              <a:rPr lang="en-US" altLang="en-US" sz="2000" b="1" dirty="0">
                <a:solidFill>
                  <a:srgbClr val="0000FF"/>
                </a:solidFill>
              </a:rPr>
              <a:t>Step1:</a:t>
            </a:r>
            <a:r>
              <a:rPr lang="en-US" altLang="en-US" sz="2000" b="1" dirty="0"/>
              <a:t> p = new node;</a:t>
            </a:r>
          </a:p>
          <a:p>
            <a:pPr algn="l" eaLnBrk="1" hangingPunct="1">
              <a:buNone/>
            </a:pPr>
            <a:r>
              <a:rPr lang="en-US" altLang="en-US" sz="2000" b="1" dirty="0"/>
              <a:t>p-&gt; e = el;</a:t>
            </a:r>
          </a:p>
          <a:p>
            <a:pPr algn="l" eaLnBrk="1" hangingPunct="1">
              <a:buNone/>
            </a:pPr>
            <a:r>
              <a:rPr lang="en-US" altLang="en-US" sz="2000" b="1" dirty="0">
                <a:solidFill>
                  <a:srgbClr val="0000FF"/>
                </a:solidFill>
              </a:rPr>
              <a:t>Step2:</a:t>
            </a:r>
            <a:r>
              <a:rPr lang="en-US" altLang="en-US" sz="2000" b="1" dirty="0"/>
              <a:t> p-&gt; next = cursor-&gt; next;</a:t>
            </a:r>
          </a:p>
          <a:p>
            <a:pPr algn="l" eaLnBrk="1" hangingPunct="1">
              <a:buNone/>
            </a:pPr>
            <a:r>
              <a:rPr lang="en-US" altLang="en-US" sz="2000" b="1" dirty="0">
                <a:solidFill>
                  <a:srgbClr val="0000FF"/>
                </a:solidFill>
              </a:rPr>
              <a:t>Step 3:</a:t>
            </a:r>
            <a:r>
              <a:rPr lang="en-US" altLang="en-US" sz="2000" b="1" dirty="0"/>
              <a:t> cursor-&gt;next = p;   </a:t>
            </a:r>
            <a:r>
              <a:rPr lang="en-US" altLang="en-US" sz="2000" b="1" dirty="0">
                <a:solidFill>
                  <a:srgbClr val="0000FF"/>
                </a:solidFill>
              </a:rPr>
              <a:t>// no change of cursor position</a:t>
            </a:r>
            <a:endParaRPr lang="en-US" altLang="en-US" sz="2000" dirty="0">
              <a:solidFill>
                <a:srgbClr val="0000FF"/>
              </a:solidFill>
            </a:endParaRPr>
          </a:p>
        </p:txBody>
      </p:sp>
    </p:spTree>
    <p:extLst>
      <p:ext uri="{BB962C8B-B14F-4D97-AF65-F5344CB8AC3E}">
        <p14:creationId xmlns:p14="http://schemas.microsoft.com/office/powerpoint/2010/main" val="4002801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49A49C26-F223-445B-AF09-A85E659F94E0}" type="slidenum">
              <a:rPr lang="en-GB" altLang="en-US" sz="1400"/>
              <a:pPr eaLnBrk="1" hangingPunct="1"/>
              <a:t>16</a:t>
            </a:fld>
            <a:endParaRPr lang="en-GB" altLang="en-US" sz="1400" dirty="0"/>
          </a:p>
        </p:txBody>
      </p:sp>
      <p:sp>
        <p:nvSpPr>
          <p:cNvPr id="179202" name="Rectangle 2"/>
          <p:cNvSpPr>
            <a:spLocks noGrp="1" noChangeArrowheads="1"/>
          </p:cNvSpPr>
          <p:nvPr>
            <p:ph type="title"/>
          </p:nvPr>
        </p:nvSpPr>
        <p:spPr>
          <a:xfrm>
            <a:off x="2781300" y="682625"/>
            <a:ext cx="7658100" cy="762000"/>
          </a:xfrm>
        </p:spPr>
        <p:txBody>
          <a:bodyPr/>
          <a:lstStyle/>
          <a:p>
            <a:pPr eaLnBrk="1" hangingPunct="1">
              <a:defRPr/>
            </a:pPr>
            <a:r>
              <a:rPr lang="en-US" b="1">
                <a:effectLst>
                  <a:outerShdw blurRad="38100" dist="38100" dir="2700000" algn="tl">
                    <a:srgbClr val="FFFFFF"/>
                  </a:outerShdw>
                </a:effectLst>
              </a:rPr>
              <a:t>Inserting after a given Node</a:t>
            </a:r>
          </a:p>
        </p:txBody>
      </p:sp>
      <p:sp>
        <p:nvSpPr>
          <p:cNvPr id="15365" name="Rectangle 3"/>
          <p:cNvSpPr>
            <a:spLocks noGrp="1" noChangeArrowheads="1"/>
          </p:cNvSpPr>
          <p:nvPr>
            <p:ph type="body" idx="1"/>
          </p:nvPr>
        </p:nvSpPr>
        <p:spPr>
          <a:xfrm>
            <a:off x="2781300" y="1374775"/>
            <a:ext cx="7772400" cy="4761033"/>
          </a:xfrm>
          <a:solidFill>
            <a:srgbClr val="FFFFCC"/>
          </a:solidFill>
        </p:spPr>
        <p:txBody>
          <a:bodyPr/>
          <a:lstStyle/>
          <a:p>
            <a:pPr eaLnBrk="1" hangingPunct="1">
              <a:buFont typeface="Wingdings" panose="05000000000000000000" pitchFamily="2" charset="2"/>
              <a:buNone/>
            </a:pPr>
            <a:r>
              <a:rPr lang="en-US" altLang="en-US" sz="2000" b="1" dirty="0"/>
              <a:t>					      </a:t>
            </a:r>
            <a:r>
              <a:rPr lang="en-US" altLang="en-US" sz="2000" b="1" dirty="0">
                <a:solidFill>
                  <a:srgbClr val="0000FF"/>
                </a:solidFill>
              </a:rPr>
              <a:t>Cursor points to given node</a:t>
            </a:r>
          </a:p>
          <a:p>
            <a:pPr eaLnBrk="1" hangingPunct="1"/>
            <a:endParaRPr lang="en-US" altLang="en-US" sz="2800" b="1" dirty="0"/>
          </a:p>
          <a:p>
            <a:pPr eaLnBrk="1" hangingPunct="1"/>
            <a:endParaRPr lang="en-US" altLang="en-US" sz="2800" b="1" dirty="0"/>
          </a:p>
          <a:p>
            <a:pPr eaLnBrk="1" hangingPunct="1">
              <a:buFont typeface="Wingdings" panose="05000000000000000000" pitchFamily="2" charset="2"/>
              <a:buNone/>
            </a:pPr>
            <a:endParaRPr lang="en-US" altLang="en-US" sz="2400" dirty="0"/>
          </a:p>
        </p:txBody>
      </p:sp>
      <p:sp>
        <p:nvSpPr>
          <p:cNvPr id="15366" name="Rectangle 4"/>
          <p:cNvSpPr>
            <a:spLocks noChangeArrowheads="1"/>
          </p:cNvSpPr>
          <p:nvPr/>
        </p:nvSpPr>
        <p:spPr bwMode="auto">
          <a:xfrm>
            <a:off x="4953000" y="25146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1800" b="1" dirty="0"/>
              <a:t>hat 2</a:t>
            </a:r>
            <a:endParaRPr lang="en-GB" altLang="en-US" sz="1800" b="1" dirty="0"/>
          </a:p>
        </p:txBody>
      </p:sp>
      <p:sp>
        <p:nvSpPr>
          <p:cNvPr id="15367" name="Rectangle 5"/>
          <p:cNvSpPr>
            <a:spLocks noChangeArrowheads="1"/>
          </p:cNvSpPr>
          <p:nvPr/>
        </p:nvSpPr>
        <p:spPr bwMode="auto">
          <a:xfrm>
            <a:off x="5638800" y="25146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5368" name="Rectangle 6"/>
          <p:cNvSpPr>
            <a:spLocks noChangeArrowheads="1"/>
          </p:cNvSpPr>
          <p:nvPr/>
        </p:nvSpPr>
        <p:spPr bwMode="auto">
          <a:xfrm>
            <a:off x="6553200" y="42672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1800" b="1" dirty="0"/>
              <a:t>the 5</a:t>
            </a:r>
            <a:endParaRPr lang="en-GB" altLang="en-US" sz="1800" b="1" dirty="0"/>
          </a:p>
        </p:txBody>
      </p:sp>
      <p:sp>
        <p:nvSpPr>
          <p:cNvPr id="15369" name="Rectangle 7"/>
          <p:cNvSpPr>
            <a:spLocks noChangeArrowheads="1"/>
          </p:cNvSpPr>
          <p:nvPr/>
        </p:nvSpPr>
        <p:spPr bwMode="auto">
          <a:xfrm>
            <a:off x="7239000" y="4267200"/>
            <a:ext cx="3048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5370" name="Rectangle 8"/>
          <p:cNvSpPr>
            <a:spLocks noChangeArrowheads="1"/>
          </p:cNvSpPr>
          <p:nvPr/>
        </p:nvSpPr>
        <p:spPr bwMode="auto">
          <a:xfrm>
            <a:off x="9144000" y="24384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1800" b="1" dirty="0"/>
              <a:t>top 3</a:t>
            </a:r>
            <a:endParaRPr lang="en-GB" altLang="en-US" sz="1800" b="1" dirty="0"/>
          </a:p>
        </p:txBody>
      </p:sp>
      <p:sp>
        <p:nvSpPr>
          <p:cNvPr id="15371" name="Rectangle 9"/>
          <p:cNvSpPr>
            <a:spLocks noChangeArrowheads="1"/>
          </p:cNvSpPr>
          <p:nvPr/>
        </p:nvSpPr>
        <p:spPr bwMode="auto">
          <a:xfrm>
            <a:off x="9829800" y="2438400"/>
            <a:ext cx="228600" cy="381000"/>
          </a:xfrm>
          <a:prstGeom prst="rect">
            <a:avLst/>
          </a:prstGeom>
          <a:solidFill>
            <a:srgbClr val="FF00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CC9900"/>
            </a:extrusionClr>
            <a:contourClr>
              <a:srgbClr val="CC99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5372" name="Line 10"/>
          <p:cNvSpPr>
            <a:spLocks noChangeShapeType="1"/>
          </p:cNvSpPr>
          <p:nvPr/>
        </p:nvSpPr>
        <p:spPr bwMode="auto">
          <a:xfrm>
            <a:off x="5943600" y="2667000"/>
            <a:ext cx="3200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73" name="Rectangle 11"/>
          <p:cNvSpPr>
            <a:spLocks noChangeArrowheads="1"/>
          </p:cNvSpPr>
          <p:nvPr/>
        </p:nvSpPr>
        <p:spPr bwMode="auto">
          <a:xfrm>
            <a:off x="5410200" y="16002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5374" name="Text Box 13"/>
          <p:cNvSpPr txBox="1">
            <a:spLocks noChangeArrowheads="1"/>
          </p:cNvSpPr>
          <p:nvPr/>
        </p:nvSpPr>
        <p:spPr bwMode="auto">
          <a:xfrm>
            <a:off x="5410200" y="4219575"/>
            <a:ext cx="369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b="1" dirty="0"/>
              <a:t>p</a:t>
            </a:r>
            <a:endParaRPr lang="en-GB" altLang="en-US" b="1" dirty="0"/>
          </a:p>
        </p:txBody>
      </p:sp>
      <p:sp>
        <p:nvSpPr>
          <p:cNvPr id="15375" name="Rectangle 15"/>
          <p:cNvSpPr>
            <a:spLocks noChangeArrowheads="1"/>
          </p:cNvSpPr>
          <p:nvPr/>
        </p:nvSpPr>
        <p:spPr bwMode="auto">
          <a:xfrm>
            <a:off x="5867400" y="42672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5376" name="Line 16"/>
          <p:cNvSpPr>
            <a:spLocks noChangeShapeType="1"/>
          </p:cNvSpPr>
          <p:nvPr/>
        </p:nvSpPr>
        <p:spPr bwMode="auto">
          <a:xfrm>
            <a:off x="6172200" y="44196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81" name="Line 23"/>
          <p:cNvSpPr>
            <a:spLocks noChangeShapeType="1"/>
          </p:cNvSpPr>
          <p:nvPr/>
        </p:nvSpPr>
        <p:spPr bwMode="auto">
          <a:xfrm>
            <a:off x="7620000" y="4343400"/>
            <a:ext cx="609600" cy="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5382" name="Line 24"/>
          <p:cNvSpPr>
            <a:spLocks noChangeShapeType="1"/>
          </p:cNvSpPr>
          <p:nvPr/>
        </p:nvSpPr>
        <p:spPr bwMode="auto">
          <a:xfrm flipV="1">
            <a:off x="8229600" y="2743200"/>
            <a:ext cx="0" cy="16002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5383" name="Line 25"/>
          <p:cNvSpPr>
            <a:spLocks noChangeShapeType="1"/>
          </p:cNvSpPr>
          <p:nvPr/>
        </p:nvSpPr>
        <p:spPr bwMode="auto">
          <a:xfrm>
            <a:off x="8229600" y="2743200"/>
            <a:ext cx="914400" cy="0"/>
          </a:xfrm>
          <a:prstGeom prst="line">
            <a:avLst/>
          </a:prstGeom>
          <a:noFill/>
          <a:ln w="571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86" name="Text Box 28"/>
          <p:cNvSpPr txBox="1">
            <a:spLocks noChangeArrowheads="1"/>
          </p:cNvSpPr>
          <p:nvPr/>
        </p:nvSpPr>
        <p:spPr bwMode="auto">
          <a:xfrm>
            <a:off x="8229601" y="3048000"/>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2</a:t>
            </a:r>
            <a:endParaRPr lang="en-GB" altLang="en-US" b="1" dirty="0"/>
          </a:p>
        </p:txBody>
      </p:sp>
      <p:sp>
        <p:nvSpPr>
          <p:cNvPr id="15389" name="Line 31"/>
          <p:cNvSpPr>
            <a:spLocks noChangeShapeType="1"/>
          </p:cNvSpPr>
          <p:nvPr/>
        </p:nvSpPr>
        <p:spPr bwMode="auto">
          <a:xfrm>
            <a:off x="5562600" y="1981200"/>
            <a:ext cx="0" cy="38100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5390" name="Text Box 32"/>
          <p:cNvSpPr txBox="1">
            <a:spLocks noChangeArrowheads="1"/>
          </p:cNvSpPr>
          <p:nvPr/>
        </p:nvSpPr>
        <p:spPr bwMode="auto">
          <a:xfrm>
            <a:off x="5767389" y="1524000"/>
            <a:ext cx="1133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cursor</a:t>
            </a:r>
          </a:p>
        </p:txBody>
      </p:sp>
      <p:sp>
        <p:nvSpPr>
          <p:cNvPr id="15391" name="Rectangle 33"/>
          <p:cNvSpPr>
            <a:spLocks noChangeArrowheads="1"/>
          </p:cNvSpPr>
          <p:nvPr/>
        </p:nvSpPr>
        <p:spPr bwMode="auto">
          <a:xfrm>
            <a:off x="3429000" y="25146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1800" b="1" dirty="0"/>
              <a:t>if 4</a:t>
            </a:r>
            <a:endParaRPr lang="en-GB" altLang="en-US" sz="1800" b="1" dirty="0"/>
          </a:p>
        </p:txBody>
      </p:sp>
      <p:sp>
        <p:nvSpPr>
          <p:cNvPr id="15392" name="Rectangle 34"/>
          <p:cNvSpPr>
            <a:spLocks noChangeArrowheads="1"/>
          </p:cNvSpPr>
          <p:nvPr/>
        </p:nvSpPr>
        <p:spPr bwMode="auto">
          <a:xfrm>
            <a:off x="4114800" y="2514600"/>
            <a:ext cx="3048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5393" name="Line 35"/>
          <p:cNvSpPr>
            <a:spLocks noChangeShapeType="1"/>
          </p:cNvSpPr>
          <p:nvPr/>
        </p:nvSpPr>
        <p:spPr bwMode="auto">
          <a:xfrm>
            <a:off x="4495800" y="2667000"/>
            <a:ext cx="45720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5394" name="Rectangle 36"/>
          <p:cNvSpPr>
            <a:spLocks noChangeArrowheads="1"/>
          </p:cNvSpPr>
          <p:nvPr/>
        </p:nvSpPr>
        <p:spPr bwMode="auto">
          <a:xfrm>
            <a:off x="2819400" y="25146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5395" name="Line 37"/>
          <p:cNvSpPr>
            <a:spLocks noChangeShapeType="1"/>
          </p:cNvSpPr>
          <p:nvPr/>
        </p:nvSpPr>
        <p:spPr bwMode="auto">
          <a:xfrm>
            <a:off x="3124200" y="2667000"/>
            <a:ext cx="30480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5396" name="Text Box 38"/>
          <p:cNvSpPr txBox="1">
            <a:spLocks noChangeArrowheads="1"/>
          </p:cNvSpPr>
          <p:nvPr/>
        </p:nvSpPr>
        <p:spPr bwMode="auto">
          <a:xfrm>
            <a:off x="2690971" y="1922373"/>
            <a:ext cx="89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head</a:t>
            </a:r>
          </a:p>
        </p:txBody>
      </p:sp>
      <p:sp>
        <p:nvSpPr>
          <p:cNvPr id="15397" name="Text Box 39"/>
          <p:cNvSpPr txBox="1">
            <a:spLocks noChangeArrowheads="1"/>
          </p:cNvSpPr>
          <p:nvPr/>
        </p:nvSpPr>
        <p:spPr bwMode="auto">
          <a:xfrm>
            <a:off x="2819400" y="3966451"/>
            <a:ext cx="71247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err="1"/>
              <a:t>el.word</a:t>
            </a:r>
            <a:r>
              <a:rPr lang="en-US" altLang="en-US" sz="2000" b="1" dirty="0"/>
              <a:t> = “the”;</a:t>
            </a:r>
          </a:p>
          <a:p>
            <a:pPr algn="l" eaLnBrk="1" hangingPunct="1">
              <a:buNone/>
            </a:pPr>
            <a:r>
              <a:rPr lang="en-US" altLang="en-US" sz="2000" b="1" dirty="0" err="1"/>
              <a:t>el.count</a:t>
            </a:r>
            <a:r>
              <a:rPr lang="en-US" altLang="en-US" sz="2000" b="1" dirty="0"/>
              <a:t> = 5</a:t>
            </a:r>
          </a:p>
          <a:p>
            <a:pPr algn="l" eaLnBrk="1" hangingPunct="1">
              <a:buNone/>
            </a:pPr>
            <a:r>
              <a:rPr lang="en-US" altLang="en-US" sz="2000" b="1" dirty="0">
                <a:solidFill>
                  <a:srgbClr val="0000FF"/>
                </a:solidFill>
              </a:rPr>
              <a:t>Step1:</a:t>
            </a:r>
            <a:r>
              <a:rPr lang="en-US" altLang="en-US" sz="2000" b="1" dirty="0"/>
              <a:t> p = new node;</a:t>
            </a:r>
          </a:p>
          <a:p>
            <a:pPr algn="l" eaLnBrk="1" hangingPunct="1">
              <a:buNone/>
            </a:pPr>
            <a:r>
              <a:rPr lang="en-US" altLang="en-US" sz="2000" b="1" dirty="0"/>
              <a:t>p-&gt; e = el;</a:t>
            </a:r>
          </a:p>
          <a:p>
            <a:pPr algn="l" eaLnBrk="1" hangingPunct="1">
              <a:buNone/>
            </a:pPr>
            <a:r>
              <a:rPr lang="en-US" altLang="en-US" sz="2000" b="1" dirty="0">
                <a:solidFill>
                  <a:srgbClr val="0000FF"/>
                </a:solidFill>
              </a:rPr>
              <a:t>Step2:</a:t>
            </a:r>
            <a:r>
              <a:rPr lang="en-US" altLang="en-US" sz="2000" b="1" dirty="0"/>
              <a:t> p-&gt; next = cursor-&gt; next;</a:t>
            </a:r>
          </a:p>
          <a:p>
            <a:pPr algn="l" eaLnBrk="1" hangingPunct="1">
              <a:buNone/>
            </a:pPr>
            <a:r>
              <a:rPr lang="en-US" altLang="en-US" sz="2000" b="1" dirty="0">
                <a:solidFill>
                  <a:srgbClr val="0000FF"/>
                </a:solidFill>
              </a:rPr>
              <a:t>Step 3:</a:t>
            </a:r>
            <a:r>
              <a:rPr lang="en-US" altLang="en-US" sz="2000" b="1" dirty="0"/>
              <a:t> cursor-&gt;next = p;   </a:t>
            </a:r>
            <a:r>
              <a:rPr lang="en-US" altLang="en-US" sz="2000" b="1" dirty="0">
                <a:solidFill>
                  <a:srgbClr val="0000FF"/>
                </a:solidFill>
              </a:rPr>
              <a:t>// no change of cursor position</a:t>
            </a:r>
            <a:endParaRPr lang="en-US" altLang="en-US" sz="2000" dirty="0">
              <a:solidFill>
                <a:srgbClr val="0000FF"/>
              </a:solidFill>
            </a:endParaRPr>
          </a:p>
        </p:txBody>
      </p:sp>
    </p:spTree>
    <p:extLst>
      <p:ext uri="{BB962C8B-B14F-4D97-AF65-F5344CB8AC3E}">
        <p14:creationId xmlns:p14="http://schemas.microsoft.com/office/powerpoint/2010/main" val="1042341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49A49C26-F223-445B-AF09-A85E659F94E0}" type="slidenum">
              <a:rPr lang="en-GB" altLang="en-US" sz="1400"/>
              <a:pPr eaLnBrk="1" hangingPunct="1"/>
              <a:t>17</a:t>
            </a:fld>
            <a:endParaRPr lang="en-GB" altLang="en-US" sz="1400" dirty="0"/>
          </a:p>
        </p:txBody>
      </p:sp>
      <p:sp>
        <p:nvSpPr>
          <p:cNvPr id="179202" name="Rectangle 2"/>
          <p:cNvSpPr>
            <a:spLocks noGrp="1" noChangeArrowheads="1"/>
          </p:cNvSpPr>
          <p:nvPr>
            <p:ph type="title"/>
          </p:nvPr>
        </p:nvSpPr>
        <p:spPr>
          <a:xfrm>
            <a:off x="2781300" y="682625"/>
            <a:ext cx="7658100" cy="762000"/>
          </a:xfrm>
        </p:spPr>
        <p:txBody>
          <a:bodyPr/>
          <a:lstStyle/>
          <a:p>
            <a:pPr eaLnBrk="1" hangingPunct="1">
              <a:defRPr/>
            </a:pPr>
            <a:r>
              <a:rPr lang="en-US" b="1">
                <a:effectLst>
                  <a:outerShdw blurRad="38100" dist="38100" dir="2700000" algn="tl">
                    <a:srgbClr val="FFFFFF"/>
                  </a:outerShdw>
                </a:effectLst>
              </a:rPr>
              <a:t>Inserting after a given Node</a:t>
            </a:r>
          </a:p>
        </p:txBody>
      </p:sp>
      <p:sp>
        <p:nvSpPr>
          <p:cNvPr id="15365" name="Rectangle 3"/>
          <p:cNvSpPr>
            <a:spLocks noGrp="1" noChangeArrowheads="1"/>
          </p:cNvSpPr>
          <p:nvPr>
            <p:ph type="body" idx="1"/>
          </p:nvPr>
        </p:nvSpPr>
        <p:spPr>
          <a:xfrm>
            <a:off x="2781300" y="1374775"/>
            <a:ext cx="7772400" cy="4800600"/>
          </a:xfrm>
          <a:solidFill>
            <a:srgbClr val="FFFFCC"/>
          </a:solidFill>
        </p:spPr>
        <p:txBody>
          <a:bodyPr/>
          <a:lstStyle/>
          <a:p>
            <a:pPr eaLnBrk="1" hangingPunct="1">
              <a:buFont typeface="Wingdings" panose="05000000000000000000" pitchFamily="2" charset="2"/>
              <a:buNone/>
            </a:pPr>
            <a:r>
              <a:rPr lang="en-US" altLang="en-US" sz="2000" b="1" dirty="0"/>
              <a:t>					      </a:t>
            </a:r>
            <a:r>
              <a:rPr lang="en-US" altLang="en-US" sz="2000" b="1" dirty="0">
                <a:solidFill>
                  <a:srgbClr val="0000FF"/>
                </a:solidFill>
              </a:rPr>
              <a:t>Cursor points to given node</a:t>
            </a:r>
          </a:p>
          <a:p>
            <a:pPr eaLnBrk="1" hangingPunct="1"/>
            <a:endParaRPr lang="en-US" altLang="en-US" sz="2800" b="1" dirty="0"/>
          </a:p>
          <a:p>
            <a:pPr eaLnBrk="1" hangingPunct="1"/>
            <a:endParaRPr lang="en-US" altLang="en-US" sz="2800" b="1" dirty="0"/>
          </a:p>
          <a:p>
            <a:pPr eaLnBrk="1" hangingPunct="1">
              <a:buFont typeface="Wingdings" panose="05000000000000000000" pitchFamily="2" charset="2"/>
              <a:buNone/>
            </a:pPr>
            <a:endParaRPr lang="en-US" altLang="en-US" sz="2400" dirty="0"/>
          </a:p>
        </p:txBody>
      </p:sp>
      <p:sp>
        <p:nvSpPr>
          <p:cNvPr id="15366" name="Rectangle 4"/>
          <p:cNvSpPr>
            <a:spLocks noChangeArrowheads="1"/>
          </p:cNvSpPr>
          <p:nvPr/>
        </p:nvSpPr>
        <p:spPr bwMode="auto">
          <a:xfrm>
            <a:off x="4953000" y="25146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1800" b="1" dirty="0"/>
              <a:t>hat 2</a:t>
            </a:r>
            <a:endParaRPr lang="en-GB" altLang="en-US" sz="1800" b="1" dirty="0"/>
          </a:p>
        </p:txBody>
      </p:sp>
      <p:sp>
        <p:nvSpPr>
          <p:cNvPr id="15367" name="Rectangle 5"/>
          <p:cNvSpPr>
            <a:spLocks noChangeArrowheads="1"/>
          </p:cNvSpPr>
          <p:nvPr/>
        </p:nvSpPr>
        <p:spPr bwMode="auto">
          <a:xfrm>
            <a:off x="5638800" y="25146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5368" name="Rectangle 6"/>
          <p:cNvSpPr>
            <a:spLocks noChangeArrowheads="1"/>
          </p:cNvSpPr>
          <p:nvPr/>
        </p:nvSpPr>
        <p:spPr bwMode="auto">
          <a:xfrm>
            <a:off x="6553200" y="42672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1800" b="1" dirty="0"/>
              <a:t>the 5</a:t>
            </a:r>
            <a:endParaRPr lang="en-GB" altLang="en-US" sz="1800" b="1" dirty="0"/>
          </a:p>
        </p:txBody>
      </p:sp>
      <p:sp>
        <p:nvSpPr>
          <p:cNvPr id="15369" name="Rectangle 7"/>
          <p:cNvSpPr>
            <a:spLocks noChangeArrowheads="1"/>
          </p:cNvSpPr>
          <p:nvPr/>
        </p:nvSpPr>
        <p:spPr bwMode="auto">
          <a:xfrm>
            <a:off x="7239000" y="4267200"/>
            <a:ext cx="3048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5370" name="Rectangle 8"/>
          <p:cNvSpPr>
            <a:spLocks noChangeArrowheads="1"/>
          </p:cNvSpPr>
          <p:nvPr/>
        </p:nvSpPr>
        <p:spPr bwMode="auto">
          <a:xfrm>
            <a:off x="9144000" y="24384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1800" b="1" dirty="0"/>
              <a:t>top 3</a:t>
            </a:r>
            <a:endParaRPr lang="en-GB" altLang="en-US" sz="1800" b="1" dirty="0"/>
          </a:p>
        </p:txBody>
      </p:sp>
      <p:sp>
        <p:nvSpPr>
          <p:cNvPr id="15371" name="Rectangle 9"/>
          <p:cNvSpPr>
            <a:spLocks noChangeArrowheads="1"/>
          </p:cNvSpPr>
          <p:nvPr/>
        </p:nvSpPr>
        <p:spPr bwMode="auto">
          <a:xfrm>
            <a:off x="9829800" y="2438400"/>
            <a:ext cx="228600" cy="381000"/>
          </a:xfrm>
          <a:prstGeom prst="rect">
            <a:avLst/>
          </a:prstGeom>
          <a:solidFill>
            <a:srgbClr val="FF00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CC9900"/>
            </a:extrusionClr>
            <a:contourClr>
              <a:srgbClr val="CC99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5373" name="Rectangle 11"/>
          <p:cNvSpPr>
            <a:spLocks noChangeArrowheads="1"/>
          </p:cNvSpPr>
          <p:nvPr/>
        </p:nvSpPr>
        <p:spPr bwMode="auto">
          <a:xfrm>
            <a:off x="5410200" y="16002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5374" name="Text Box 13"/>
          <p:cNvSpPr txBox="1">
            <a:spLocks noChangeArrowheads="1"/>
          </p:cNvSpPr>
          <p:nvPr/>
        </p:nvSpPr>
        <p:spPr bwMode="auto">
          <a:xfrm>
            <a:off x="5410200" y="4219575"/>
            <a:ext cx="369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b="1" dirty="0"/>
              <a:t>p</a:t>
            </a:r>
            <a:endParaRPr lang="en-GB" altLang="en-US" b="1" dirty="0"/>
          </a:p>
        </p:txBody>
      </p:sp>
      <p:sp>
        <p:nvSpPr>
          <p:cNvPr id="15375" name="Rectangle 15"/>
          <p:cNvSpPr>
            <a:spLocks noChangeArrowheads="1"/>
          </p:cNvSpPr>
          <p:nvPr/>
        </p:nvSpPr>
        <p:spPr bwMode="auto">
          <a:xfrm>
            <a:off x="5867400" y="42672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5376" name="Line 16"/>
          <p:cNvSpPr>
            <a:spLocks noChangeShapeType="1"/>
          </p:cNvSpPr>
          <p:nvPr/>
        </p:nvSpPr>
        <p:spPr bwMode="auto">
          <a:xfrm>
            <a:off x="6172200" y="44196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78" name="Line 20"/>
          <p:cNvSpPr>
            <a:spLocks noChangeShapeType="1"/>
          </p:cNvSpPr>
          <p:nvPr/>
        </p:nvSpPr>
        <p:spPr bwMode="auto">
          <a:xfrm>
            <a:off x="5943600" y="2743200"/>
            <a:ext cx="457200" cy="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5379" name="Line 21"/>
          <p:cNvSpPr>
            <a:spLocks noChangeShapeType="1"/>
          </p:cNvSpPr>
          <p:nvPr/>
        </p:nvSpPr>
        <p:spPr bwMode="auto">
          <a:xfrm>
            <a:off x="6400800" y="2743200"/>
            <a:ext cx="0" cy="15240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5380" name="Line 22"/>
          <p:cNvSpPr>
            <a:spLocks noChangeShapeType="1"/>
          </p:cNvSpPr>
          <p:nvPr/>
        </p:nvSpPr>
        <p:spPr bwMode="auto">
          <a:xfrm>
            <a:off x="6400800" y="4267200"/>
            <a:ext cx="228600" cy="0"/>
          </a:xfrm>
          <a:prstGeom prst="line">
            <a:avLst/>
          </a:prstGeom>
          <a:noFill/>
          <a:ln w="571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81" name="Line 23"/>
          <p:cNvSpPr>
            <a:spLocks noChangeShapeType="1"/>
          </p:cNvSpPr>
          <p:nvPr/>
        </p:nvSpPr>
        <p:spPr bwMode="auto">
          <a:xfrm>
            <a:off x="7620000" y="4343400"/>
            <a:ext cx="609600" cy="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5382" name="Line 24"/>
          <p:cNvSpPr>
            <a:spLocks noChangeShapeType="1"/>
          </p:cNvSpPr>
          <p:nvPr/>
        </p:nvSpPr>
        <p:spPr bwMode="auto">
          <a:xfrm flipV="1">
            <a:off x="8229600" y="2743200"/>
            <a:ext cx="0" cy="16002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5383" name="Line 25"/>
          <p:cNvSpPr>
            <a:spLocks noChangeShapeType="1"/>
          </p:cNvSpPr>
          <p:nvPr/>
        </p:nvSpPr>
        <p:spPr bwMode="auto">
          <a:xfrm>
            <a:off x="8229600" y="2743200"/>
            <a:ext cx="914400" cy="0"/>
          </a:xfrm>
          <a:prstGeom prst="line">
            <a:avLst/>
          </a:prstGeom>
          <a:noFill/>
          <a:ln w="571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87" name="Text Box 29"/>
          <p:cNvSpPr txBox="1">
            <a:spLocks noChangeArrowheads="1"/>
          </p:cNvSpPr>
          <p:nvPr/>
        </p:nvSpPr>
        <p:spPr bwMode="auto">
          <a:xfrm>
            <a:off x="5995988" y="3087688"/>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3</a:t>
            </a:r>
            <a:endParaRPr lang="en-GB" altLang="en-US" b="1" dirty="0"/>
          </a:p>
        </p:txBody>
      </p:sp>
      <p:sp>
        <p:nvSpPr>
          <p:cNvPr id="15389" name="Line 31"/>
          <p:cNvSpPr>
            <a:spLocks noChangeShapeType="1"/>
          </p:cNvSpPr>
          <p:nvPr/>
        </p:nvSpPr>
        <p:spPr bwMode="auto">
          <a:xfrm>
            <a:off x="5562600" y="1981200"/>
            <a:ext cx="0" cy="38100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5390" name="Text Box 32"/>
          <p:cNvSpPr txBox="1">
            <a:spLocks noChangeArrowheads="1"/>
          </p:cNvSpPr>
          <p:nvPr/>
        </p:nvSpPr>
        <p:spPr bwMode="auto">
          <a:xfrm>
            <a:off x="5767389" y="1524000"/>
            <a:ext cx="1133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cursor</a:t>
            </a:r>
          </a:p>
        </p:txBody>
      </p:sp>
      <p:sp>
        <p:nvSpPr>
          <p:cNvPr id="15391" name="Rectangle 33"/>
          <p:cNvSpPr>
            <a:spLocks noChangeArrowheads="1"/>
          </p:cNvSpPr>
          <p:nvPr/>
        </p:nvSpPr>
        <p:spPr bwMode="auto">
          <a:xfrm>
            <a:off x="3429000" y="25146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1800" b="1" dirty="0"/>
              <a:t>if 4</a:t>
            </a:r>
            <a:endParaRPr lang="en-GB" altLang="en-US" sz="1800" b="1" dirty="0"/>
          </a:p>
        </p:txBody>
      </p:sp>
      <p:sp>
        <p:nvSpPr>
          <p:cNvPr id="15392" name="Rectangle 34"/>
          <p:cNvSpPr>
            <a:spLocks noChangeArrowheads="1"/>
          </p:cNvSpPr>
          <p:nvPr/>
        </p:nvSpPr>
        <p:spPr bwMode="auto">
          <a:xfrm>
            <a:off x="4114800" y="2514600"/>
            <a:ext cx="3048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5393" name="Line 35"/>
          <p:cNvSpPr>
            <a:spLocks noChangeShapeType="1"/>
          </p:cNvSpPr>
          <p:nvPr/>
        </p:nvSpPr>
        <p:spPr bwMode="auto">
          <a:xfrm>
            <a:off x="4495800" y="2667000"/>
            <a:ext cx="45720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5394" name="Rectangle 36"/>
          <p:cNvSpPr>
            <a:spLocks noChangeArrowheads="1"/>
          </p:cNvSpPr>
          <p:nvPr/>
        </p:nvSpPr>
        <p:spPr bwMode="auto">
          <a:xfrm>
            <a:off x="2819400" y="25146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5395" name="Line 37"/>
          <p:cNvSpPr>
            <a:spLocks noChangeShapeType="1"/>
          </p:cNvSpPr>
          <p:nvPr/>
        </p:nvSpPr>
        <p:spPr bwMode="auto">
          <a:xfrm>
            <a:off x="3124200" y="2667000"/>
            <a:ext cx="30480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5396" name="Text Box 38"/>
          <p:cNvSpPr txBox="1">
            <a:spLocks noChangeArrowheads="1"/>
          </p:cNvSpPr>
          <p:nvPr/>
        </p:nvSpPr>
        <p:spPr bwMode="auto">
          <a:xfrm>
            <a:off x="2690971" y="1922373"/>
            <a:ext cx="89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head</a:t>
            </a:r>
          </a:p>
        </p:txBody>
      </p:sp>
      <p:sp>
        <p:nvSpPr>
          <p:cNvPr id="15397" name="Text Box 39"/>
          <p:cNvSpPr txBox="1">
            <a:spLocks noChangeArrowheads="1"/>
          </p:cNvSpPr>
          <p:nvPr/>
        </p:nvSpPr>
        <p:spPr bwMode="auto">
          <a:xfrm>
            <a:off x="2805605" y="4077831"/>
            <a:ext cx="71247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err="1"/>
              <a:t>el.word</a:t>
            </a:r>
            <a:r>
              <a:rPr lang="en-US" altLang="en-US" sz="2000" b="1" dirty="0"/>
              <a:t> = “the”;</a:t>
            </a:r>
          </a:p>
          <a:p>
            <a:pPr algn="l" eaLnBrk="1" hangingPunct="1">
              <a:buNone/>
            </a:pPr>
            <a:r>
              <a:rPr lang="en-US" altLang="en-US" sz="2000" b="1" dirty="0" err="1"/>
              <a:t>el.count</a:t>
            </a:r>
            <a:r>
              <a:rPr lang="en-US" altLang="en-US" sz="2000" b="1" dirty="0"/>
              <a:t> = 5</a:t>
            </a:r>
          </a:p>
          <a:p>
            <a:pPr algn="l" eaLnBrk="1" hangingPunct="1">
              <a:buNone/>
            </a:pPr>
            <a:r>
              <a:rPr lang="en-US" altLang="en-US" sz="2000" b="1" dirty="0">
                <a:solidFill>
                  <a:srgbClr val="0000FF"/>
                </a:solidFill>
              </a:rPr>
              <a:t>Step1:</a:t>
            </a:r>
            <a:r>
              <a:rPr lang="en-US" altLang="en-US" sz="2000" b="1" dirty="0"/>
              <a:t> p = new node;</a:t>
            </a:r>
          </a:p>
          <a:p>
            <a:pPr algn="l" eaLnBrk="1" hangingPunct="1">
              <a:buNone/>
            </a:pPr>
            <a:r>
              <a:rPr lang="en-US" altLang="en-US" sz="2000" b="1" dirty="0"/>
              <a:t>p-&gt; e = el;</a:t>
            </a:r>
          </a:p>
          <a:p>
            <a:pPr algn="l" eaLnBrk="1" hangingPunct="1">
              <a:buNone/>
            </a:pPr>
            <a:r>
              <a:rPr lang="en-US" altLang="en-US" sz="2000" b="1" dirty="0">
                <a:solidFill>
                  <a:srgbClr val="0000FF"/>
                </a:solidFill>
              </a:rPr>
              <a:t>Step2:</a:t>
            </a:r>
            <a:r>
              <a:rPr lang="en-US" altLang="en-US" sz="2000" b="1" dirty="0"/>
              <a:t> p-&gt; next = cursor-&gt; next;</a:t>
            </a:r>
          </a:p>
          <a:p>
            <a:pPr algn="l" eaLnBrk="1" hangingPunct="1">
              <a:buNone/>
            </a:pPr>
            <a:r>
              <a:rPr lang="en-US" altLang="en-US" sz="2000" b="1" dirty="0">
                <a:solidFill>
                  <a:srgbClr val="0000FF"/>
                </a:solidFill>
              </a:rPr>
              <a:t>Step 3:</a:t>
            </a:r>
            <a:r>
              <a:rPr lang="en-US" altLang="en-US" sz="2000" b="1" dirty="0"/>
              <a:t> cursor-&gt;next = p;   </a:t>
            </a:r>
            <a:r>
              <a:rPr lang="en-US" altLang="en-US" sz="2000" b="1" dirty="0">
                <a:solidFill>
                  <a:srgbClr val="0000FF"/>
                </a:solidFill>
              </a:rPr>
              <a:t>// no change of cursor position</a:t>
            </a:r>
            <a:endParaRPr lang="en-US" altLang="en-US" sz="2000" dirty="0">
              <a:solidFill>
                <a:srgbClr val="0000FF"/>
              </a:solidFill>
            </a:endParaRPr>
          </a:p>
        </p:txBody>
      </p:sp>
    </p:spTree>
    <p:extLst>
      <p:ext uri="{BB962C8B-B14F-4D97-AF65-F5344CB8AC3E}">
        <p14:creationId xmlns:p14="http://schemas.microsoft.com/office/powerpoint/2010/main" val="39141094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163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D74B3F8-E0B2-4F08-8329-6FABA438634B}" type="slidenum">
              <a:rPr lang="en-GB" altLang="en-US" sz="1400"/>
              <a:pPr eaLnBrk="1" hangingPunct="1"/>
              <a:t>18</a:t>
            </a:fld>
            <a:endParaRPr lang="en-GB" altLang="en-US" sz="1400" dirty="0"/>
          </a:p>
        </p:txBody>
      </p:sp>
      <p:sp>
        <p:nvSpPr>
          <p:cNvPr id="182274" name="Rectangle 2"/>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Insert at End of List</a:t>
            </a:r>
          </a:p>
        </p:txBody>
      </p:sp>
      <p:sp>
        <p:nvSpPr>
          <p:cNvPr id="16389" name="Rectangle 3"/>
          <p:cNvSpPr>
            <a:spLocks noGrp="1" noChangeArrowheads="1"/>
          </p:cNvSpPr>
          <p:nvPr>
            <p:ph type="body" idx="1"/>
          </p:nvPr>
        </p:nvSpPr>
        <p:spPr>
          <a:xfrm>
            <a:off x="2781300" y="1752600"/>
            <a:ext cx="7772400" cy="4383208"/>
          </a:xfrm>
          <a:solidFill>
            <a:srgbClr val="FFFFCC"/>
          </a:solidFill>
        </p:spPr>
        <p:txBody>
          <a:bodyPr/>
          <a:lstStyle/>
          <a:p>
            <a:pPr eaLnBrk="1" hangingPunct="1">
              <a:buFont typeface="Wingdings" panose="05000000000000000000" pitchFamily="2" charset="2"/>
              <a:buNone/>
            </a:pPr>
            <a:r>
              <a:rPr lang="en-US" altLang="en-US" sz="2000" b="1" dirty="0">
                <a:solidFill>
                  <a:srgbClr val="0000FF"/>
                </a:solidFill>
              </a:rPr>
              <a:t>Assume cursor to point to last node</a:t>
            </a:r>
          </a:p>
          <a:p>
            <a:pPr eaLnBrk="1" hangingPunct="1"/>
            <a:endParaRPr lang="en-US" altLang="en-US" sz="2800" b="1" dirty="0"/>
          </a:p>
          <a:p>
            <a:pPr eaLnBrk="1" hangingPunct="1"/>
            <a:endParaRPr lang="en-US" altLang="en-US" sz="2800" b="1" dirty="0"/>
          </a:p>
          <a:p>
            <a:pPr eaLnBrk="1" hangingPunct="1">
              <a:buFont typeface="Wingdings" panose="05000000000000000000" pitchFamily="2" charset="2"/>
              <a:buNone/>
            </a:pPr>
            <a:endParaRPr lang="en-US" altLang="en-US" sz="2400" dirty="0"/>
          </a:p>
        </p:txBody>
      </p:sp>
      <p:sp>
        <p:nvSpPr>
          <p:cNvPr id="16390" name="Rectangle 4"/>
          <p:cNvSpPr>
            <a:spLocks noChangeArrowheads="1"/>
          </p:cNvSpPr>
          <p:nvPr/>
        </p:nvSpPr>
        <p:spPr bwMode="auto">
          <a:xfrm>
            <a:off x="5867400" y="28956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1800" b="1" dirty="0"/>
              <a:t>hat 2</a:t>
            </a:r>
            <a:endParaRPr lang="en-GB" altLang="en-US" sz="1800" b="1" dirty="0"/>
          </a:p>
        </p:txBody>
      </p:sp>
      <p:sp>
        <p:nvSpPr>
          <p:cNvPr id="16391" name="Rectangle 5"/>
          <p:cNvSpPr>
            <a:spLocks noChangeArrowheads="1"/>
          </p:cNvSpPr>
          <p:nvPr/>
        </p:nvSpPr>
        <p:spPr bwMode="auto">
          <a:xfrm>
            <a:off x="6553200" y="28956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6392" name="Rectangle 6"/>
          <p:cNvSpPr>
            <a:spLocks noChangeArrowheads="1"/>
          </p:cNvSpPr>
          <p:nvPr/>
        </p:nvSpPr>
        <p:spPr bwMode="auto">
          <a:xfrm>
            <a:off x="4343400" y="44958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1800" b="1" dirty="0"/>
              <a:t>if 4</a:t>
            </a:r>
            <a:endParaRPr lang="en-GB" altLang="en-US" sz="1800" b="1" dirty="0"/>
          </a:p>
        </p:txBody>
      </p:sp>
      <p:sp>
        <p:nvSpPr>
          <p:cNvPr id="16393" name="Rectangle 7"/>
          <p:cNvSpPr>
            <a:spLocks noChangeArrowheads="1"/>
          </p:cNvSpPr>
          <p:nvPr/>
        </p:nvSpPr>
        <p:spPr bwMode="auto">
          <a:xfrm>
            <a:off x="5029200" y="4495800"/>
            <a:ext cx="304800" cy="381000"/>
          </a:xfrm>
          <a:prstGeom prst="rect">
            <a:avLst/>
          </a:prstGeom>
          <a:solidFill>
            <a:srgbClr val="FF00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996633"/>
            </a:extrusionClr>
            <a:contourClr>
              <a:srgbClr val="996633"/>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6394" name="Rectangle 8"/>
          <p:cNvSpPr>
            <a:spLocks noChangeArrowheads="1"/>
          </p:cNvSpPr>
          <p:nvPr/>
        </p:nvSpPr>
        <p:spPr bwMode="auto">
          <a:xfrm>
            <a:off x="8001000" y="28956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1800" b="1" dirty="0"/>
              <a:t>top 3</a:t>
            </a:r>
            <a:endParaRPr lang="en-GB" altLang="en-US" sz="1800" b="1" dirty="0"/>
          </a:p>
        </p:txBody>
      </p:sp>
      <p:sp>
        <p:nvSpPr>
          <p:cNvPr id="16395" name="Rectangle 9"/>
          <p:cNvSpPr>
            <a:spLocks noChangeArrowheads="1"/>
          </p:cNvSpPr>
          <p:nvPr/>
        </p:nvSpPr>
        <p:spPr bwMode="auto">
          <a:xfrm>
            <a:off x="8686800" y="28956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6396" name="Line 10"/>
          <p:cNvSpPr>
            <a:spLocks noChangeShapeType="1"/>
          </p:cNvSpPr>
          <p:nvPr/>
        </p:nvSpPr>
        <p:spPr bwMode="auto">
          <a:xfrm>
            <a:off x="6858000" y="3048000"/>
            <a:ext cx="1143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397" name="Line 12"/>
          <p:cNvSpPr>
            <a:spLocks noChangeShapeType="1"/>
          </p:cNvSpPr>
          <p:nvPr/>
        </p:nvSpPr>
        <p:spPr bwMode="auto">
          <a:xfrm>
            <a:off x="3429000" y="3048000"/>
            <a:ext cx="2438400"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398" name="Rectangle 15"/>
          <p:cNvSpPr>
            <a:spLocks noChangeArrowheads="1"/>
          </p:cNvSpPr>
          <p:nvPr/>
        </p:nvSpPr>
        <p:spPr bwMode="auto">
          <a:xfrm>
            <a:off x="4648200" y="53340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6399" name="Text Box 16"/>
          <p:cNvSpPr txBox="1">
            <a:spLocks noChangeArrowheads="1"/>
          </p:cNvSpPr>
          <p:nvPr/>
        </p:nvSpPr>
        <p:spPr bwMode="auto">
          <a:xfrm>
            <a:off x="4183064" y="5334000"/>
            <a:ext cx="3698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p</a:t>
            </a:r>
            <a:endParaRPr lang="en-GB" altLang="en-US" b="1" dirty="0"/>
          </a:p>
        </p:txBody>
      </p:sp>
      <p:sp>
        <p:nvSpPr>
          <p:cNvPr id="16400" name="Text Box 17"/>
          <p:cNvSpPr txBox="1">
            <a:spLocks noChangeArrowheads="1"/>
          </p:cNvSpPr>
          <p:nvPr/>
        </p:nvSpPr>
        <p:spPr bwMode="auto">
          <a:xfrm>
            <a:off x="8523764" y="2372679"/>
            <a:ext cx="706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2000" b="1" dirty="0"/>
              <a:t>Last</a:t>
            </a:r>
            <a:endParaRPr lang="en-GB" altLang="en-US" sz="2000" b="1" dirty="0"/>
          </a:p>
        </p:txBody>
      </p:sp>
      <p:sp>
        <p:nvSpPr>
          <p:cNvPr id="16401" name="Text Box 18"/>
          <p:cNvSpPr txBox="1">
            <a:spLocks noChangeArrowheads="1"/>
          </p:cNvSpPr>
          <p:nvPr/>
        </p:nvSpPr>
        <p:spPr bwMode="auto">
          <a:xfrm>
            <a:off x="4572000" y="3886201"/>
            <a:ext cx="706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2000" b="1" dirty="0"/>
              <a:t>New</a:t>
            </a:r>
            <a:endParaRPr lang="en-GB" altLang="en-US" sz="2000" b="1" dirty="0"/>
          </a:p>
        </p:txBody>
      </p:sp>
      <p:sp>
        <p:nvSpPr>
          <p:cNvPr id="16402" name="Line 19"/>
          <p:cNvSpPr>
            <a:spLocks noChangeShapeType="1"/>
          </p:cNvSpPr>
          <p:nvPr/>
        </p:nvSpPr>
        <p:spPr bwMode="auto">
          <a:xfrm flipV="1">
            <a:off x="4876800" y="4876800"/>
            <a:ext cx="0" cy="38100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403" name="Text Box 20"/>
          <p:cNvSpPr txBox="1">
            <a:spLocks noChangeArrowheads="1"/>
          </p:cNvSpPr>
          <p:nvPr/>
        </p:nvSpPr>
        <p:spPr bwMode="auto">
          <a:xfrm>
            <a:off x="6591300" y="4038600"/>
            <a:ext cx="39624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b="1" dirty="0">
                <a:solidFill>
                  <a:srgbClr val="0000FF"/>
                </a:solidFill>
              </a:rPr>
              <a:t>Step 1:</a:t>
            </a:r>
          </a:p>
          <a:p>
            <a:pPr algn="l" eaLnBrk="1" hangingPunct="1">
              <a:buNone/>
            </a:pPr>
            <a:r>
              <a:rPr lang="en-US" altLang="en-US" b="1" dirty="0"/>
              <a:t>p = new node;</a:t>
            </a:r>
          </a:p>
          <a:p>
            <a:pPr eaLnBrk="1" hangingPunct="1">
              <a:buNone/>
            </a:pPr>
            <a:r>
              <a:rPr lang="en-US" altLang="en-US" b="1" dirty="0"/>
              <a:t>p-&gt;e = el;</a:t>
            </a:r>
          </a:p>
          <a:p>
            <a:pPr algn="l" eaLnBrk="1" hangingPunct="1">
              <a:buNone/>
            </a:pPr>
            <a:r>
              <a:rPr lang="en-US" altLang="en-US" b="1" dirty="0">
                <a:solidFill>
                  <a:srgbClr val="0000FF"/>
                </a:solidFill>
              </a:rPr>
              <a:t>Step 2:</a:t>
            </a:r>
            <a:r>
              <a:rPr lang="en-US" altLang="en-US" b="1" dirty="0"/>
              <a:t> p-&gt;next = NULL;</a:t>
            </a:r>
          </a:p>
          <a:p>
            <a:pPr algn="l" eaLnBrk="1" hangingPunct="1">
              <a:buNone/>
            </a:pPr>
            <a:r>
              <a:rPr lang="en-US" altLang="en-US" b="1" dirty="0">
                <a:solidFill>
                  <a:srgbClr val="0000FF"/>
                </a:solidFill>
              </a:rPr>
              <a:t>Step 3:</a:t>
            </a:r>
            <a:r>
              <a:rPr lang="en-US" altLang="en-US" b="1" dirty="0"/>
              <a:t> cursor-&gt;next = p; </a:t>
            </a:r>
            <a:endParaRPr lang="en-GB" altLang="en-US" b="1" dirty="0"/>
          </a:p>
        </p:txBody>
      </p:sp>
      <p:sp>
        <p:nvSpPr>
          <p:cNvPr id="16409" name="Rectangle 26"/>
          <p:cNvSpPr>
            <a:spLocks noChangeArrowheads="1"/>
          </p:cNvSpPr>
          <p:nvPr/>
        </p:nvSpPr>
        <p:spPr bwMode="auto">
          <a:xfrm>
            <a:off x="8077200" y="21336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6410" name="Line 27"/>
          <p:cNvSpPr>
            <a:spLocks noChangeShapeType="1"/>
          </p:cNvSpPr>
          <p:nvPr/>
        </p:nvSpPr>
        <p:spPr bwMode="auto">
          <a:xfrm>
            <a:off x="8305800" y="2514600"/>
            <a:ext cx="0" cy="30480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6411" name="Text Box 28"/>
          <p:cNvSpPr txBox="1">
            <a:spLocks noChangeArrowheads="1"/>
          </p:cNvSpPr>
          <p:nvPr/>
        </p:nvSpPr>
        <p:spPr bwMode="auto">
          <a:xfrm>
            <a:off x="7140576" y="1964849"/>
            <a:ext cx="974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2000" b="1" dirty="0"/>
              <a:t>cursor</a:t>
            </a:r>
            <a:endParaRPr lang="en-GB" altLang="en-US" sz="2000" b="1" dirty="0"/>
          </a:p>
        </p:txBody>
      </p:sp>
      <p:sp>
        <p:nvSpPr>
          <p:cNvPr id="16412" name="Text Box 29"/>
          <p:cNvSpPr txBox="1">
            <a:spLocks noChangeArrowheads="1"/>
          </p:cNvSpPr>
          <p:nvPr/>
        </p:nvSpPr>
        <p:spPr bwMode="auto">
          <a:xfrm>
            <a:off x="5081588" y="5068888"/>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1</a:t>
            </a:r>
            <a:endParaRPr lang="en-GB" altLang="en-US" b="1" dirty="0"/>
          </a:p>
        </p:txBody>
      </p:sp>
      <p:sp>
        <p:nvSpPr>
          <p:cNvPr id="16413" name="Text Box 30"/>
          <p:cNvSpPr txBox="1">
            <a:spLocks noChangeArrowheads="1"/>
          </p:cNvSpPr>
          <p:nvPr/>
        </p:nvSpPr>
        <p:spPr bwMode="auto">
          <a:xfrm>
            <a:off x="5462588" y="4154488"/>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2</a:t>
            </a:r>
            <a:endParaRPr lang="en-GB" altLang="en-US" b="1" dirty="0"/>
          </a:p>
        </p:txBody>
      </p:sp>
      <p:sp>
        <p:nvSpPr>
          <p:cNvPr id="16414" name="Text Box 31"/>
          <p:cNvSpPr txBox="1">
            <a:spLocks noChangeArrowheads="1"/>
          </p:cNvSpPr>
          <p:nvPr/>
        </p:nvSpPr>
        <p:spPr bwMode="auto">
          <a:xfrm>
            <a:off x="9372601" y="3048000"/>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3</a:t>
            </a:r>
            <a:endParaRPr lang="en-GB" altLang="en-US" b="1" dirty="0"/>
          </a:p>
        </p:txBody>
      </p:sp>
    </p:spTree>
    <p:extLst>
      <p:ext uri="{BB962C8B-B14F-4D97-AF65-F5344CB8AC3E}">
        <p14:creationId xmlns:p14="http://schemas.microsoft.com/office/powerpoint/2010/main" val="3547108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163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D74B3F8-E0B2-4F08-8329-6FABA438634B}" type="slidenum">
              <a:rPr lang="en-GB" altLang="en-US" sz="1400"/>
              <a:pPr eaLnBrk="1" hangingPunct="1"/>
              <a:t>19</a:t>
            </a:fld>
            <a:endParaRPr lang="en-GB" altLang="en-US" sz="1400" dirty="0"/>
          </a:p>
        </p:txBody>
      </p:sp>
      <p:sp>
        <p:nvSpPr>
          <p:cNvPr id="182274" name="Rectangle 2"/>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Insert at End of List</a:t>
            </a:r>
          </a:p>
        </p:txBody>
      </p:sp>
      <p:sp>
        <p:nvSpPr>
          <p:cNvPr id="16389" name="Rectangle 3"/>
          <p:cNvSpPr>
            <a:spLocks noGrp="1" noChangeArrowheads="1"/>
          </p:cNvSpPr>
          <p:nvPr>
            <p:ph type="body" idx="1"/>
          </p:nvPr>
        </p:nvSpPr>
        <p:spPr>
          <a:xfrm>
            <a:off x="2781300" y="1752600"/>
            <a:ext cx="7772400" cy="4383208"/>
          </a:xfrm>
          <a:solidFill>
            <a:srgbClr val="FFFFCC"/>
          </a:solidFill>
        </p:spPr>
        <p:txBody>
          <a:bodyPr/>
          <a:lstStyle/>
          <a:p>
            <a:pPr eaLnBrk="1" hangingPunct="1">
              <a:buFont typeface="Wingdings" panose="05000000000000000000" pitchFamily="2" charset="2"/>
              <a:buNone/>
            </a:pPr>
            <a:r>
              <a:rPr lang="en-US" altLang="en-US" sz="2000" b="1" dirty="0">
                <a:solidFill>
                  <a:srgbClr val="0000FF"/>
                </a:solidFill>
              </a:rPr>
              <a:t>Assume cursor to point to last node</a:t>
            </a:r>
          </a:p>
          <a:p>
            <a:pPr eaLnBrk="1" hangingPunct="1"/>
            <a:endParaRPr lang="en-US" altLang="en-US" sz="2800" b="1" dirty="0"/>
          </a:p>
          <a:p>
            <a:pPr eaLnBrk="1" hangingPunct="1"/>
            <a:endParaRPr lang="en-US" altLang="en-US" sz="2800" b="1" dirty="0"/>
          </a:p>
          <a:p>
            <a:pPr eaLnBrk="1" hangingPunct="1">
              <a:buFont typeface="Wingdings" panose="05000000000000000000" pitchFamily="2" charset="2"/>
              <a:buNone/>
            </a:pPr>
            <a:endParaRPr lang="en-US" altLang="en-US" sz="2400" dirty="0"/>
          </a:p>
        </p:txBody>
      </p:sp>
      <p:sp>
        <p:nvSpPr>
          <p:cNvPr id="16390" name="Rectangle 4"/>
          <p:cNvSpPr>
            <a:spLocks noChangeArrowheads="1"/>
          </p:cNvSpPr>
          <p:nvPr/>
        </p:nvSpPr>
        <p:spPr bwMode="auto">
          <a:xfrm>
            <a:off x="5867400" y="28956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1800" b="1" dirty="0"/>
              <a:t>hat 2</a:t>
            </a:r>
            <a:endParaRPr lang="en-GB" altLang="en-US" sz="1800" b="1" dirty="0"/>
          </a:p>
        </p:txBody>
      </p:sp>
      <p:sp>
        <p:nvSpPr>
          <p:cNvPr id="16391" name="Rectangle 5"/>
          <p:cNvSpPr>
            <a:spLocks noChangeArrowheads="1"/>
          </p:cNvSpPr>
          <p:nvPr/>
        </p:nvSpPr>
        <p:spPr bwMode="auto">
          <a:xfrm>
            <a:off x="6553200" y="28956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6392" name="Rectangle 6"/>
          <p:cNvSpPr>
            <a:spLocks noChangeArrowheads="1"/>
          </p:cNvSpPr>
          <p:nvPr/>
        </p:nvSpPr>
        <p:spPr bwMode="auto">
          <a:xfrm>
            <a:off x="4343400" y="44958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1800" b="1" dirty="0"/>
              <a:t>if 4</a:t>
            </a:r>
            <a:endParaRPr lang="en-GB" altLang="en-US" sz="1800" b="1" dirty="0"/>
          </a:p>
        </p:txBody>
      </p:sp>
      <p:sp>
        <p:nvSpPr>
          <p:cNvPr id="16393" name="Rectangle 7"/>
          <p:cNvSpPr>
            <a:spLocks noChangeArrowheads="1"/>
          </p:cNvSpPr>
          <p:nvPr/>
        </p:nvSpPr>
        <p:spPr bwMode="auto">
          <a:xfrm>
            <a:off x="5029200" y="4495800"/>
            <a:ext cx="304800" cy="381000"/>
          </a:xfrm>
          <a:prstGeom prst="rect">
            <a:avLst/>
          </a:prstGeom>
          <a:solidFill>
            <a:srgbClr val="FF00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996633"/>
            </a:extrusionClr>
            <a:contourClr>
              <a:srgbClr val="996633"/>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6394" name="Rectangle 8"/>
          <p:cNvSpPr>
            <a:spLocks noChangeArrowheads="1"/>
          </p:cNvSpPr>
          <p:nvPr/>
        </p:nvSpPr>
        <p:spPr bwMode="auto">
          <a:xfrm>
            <a:off x="8001000" y="28956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1800" b="1" dirty="0"/>
              <a:t>top 3</a:t>
            </a:r>
            <a:endParaRPr lang="en-GB" altLang="en-US" sz="1800" b="1" dirty="0"/>
          </a:p>
        </p:txBody>
      </p:sp>
      <p:sp>
        <p:nvSpPr>
          <p:cNvPr id="16395" name="Rectangle 9"/>
          <p:cNvSpPr>
            <a:spLocks noChangeArrowheads="1"/>
          </p:cNvSpPr>
          <p:nvPr/>
        </p:nvSpPr>
        <p:spPr bwMode="auto">
          <a:xfrm>
            <a:off x="8686800" y="28956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6396" name="Line 10"/>
          <p:cNvSpPr>
            <a:spLocks noChangeShapeType="1"/>
          </p:cNvSpPr>
          <p:nvPr/>
        </p:nvSpPr>
        <p:spPr bwMode="auto">
          <a:xfrm>
            <a:off x="6858000" y="3048000"/>
            <a:ext cx="1143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397" name="Line 12"/>
          <p:cNvSpPr>
            <a:spLocks noChangeShapeType="1"/>
          </p:cNvSpPr>
          <p:nvPr/>
        </p:nvSpPr>
        <p:spPr bwMode="auto">
          <a:xfrm>
            <a:off x="3429000" y="3048000"/>
            <a:ext cx="2438400"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398" name="Rectangle 15"/>
          <p:cNvSpPr>
            <a:spLocks noChangeArrowheads="1"/>
          </p:cNvSpPr>
          <p:nvPr/>
        </p:nvSpPr>
        <p:spPr bwMode="auto">
          <a:xfrm>
            <a:off x="4648200" y="53340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6399" name="Text Box 16"/>
          <p:cNvSpPr txBox="1">
            <a:spLocks noChangeArrowheads="1"/>
          </p:cNvSpPr>
          <p:nvPr/>
        </p:nvSpPr>
        <p:spPr bwMode="auto">
          <a:xfrm>
            <a:off x="4183064" y="5334000"/>
            <a:ext cx="3698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p</a:t>
            </a:r>
            <a:endParaRPr lang="en-GB" altLang="en-US" b="1" dirty="0"/>
          </a:p>
        </p:txBody>
      </p:sp>
      <p:sp>
        <p:nvSpPr>
          <p:cNvPr id="16400" name="Text Box 17"/>
          <p:cNvSpPr txBox="1">
            <a:spLocks noChangeArrowheads="1"/>
          </p:cNvSpPr>
          <p:nvPr/>
        </p:nvSpPr>
        <p:spPr bwMode="auto">
          <a:xfrm>
            <a:off x="8523764" y="2372679"/>
            <a:ext cx="706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2000" b="1" dirty="0"/>
              <a:t>Last</a:t>
            </a:r>
            <a:endParaRPr lang="en-GB" altLang="en-US" sz="2000" b="1" dirty="0"/>
          </a:p>
        </p:txBody>
      </p:sp>
      <p:sp>
        <p:nvSpPr>
          <p:cNvPr id="16401" name="Text Box 18"/>
          <p:cNvSpPr txBox="1">
            <a:spLocks noChangeArrowheads="1"/>
          </p:cNvSpPr>
          <p:nvPr/>
        </p:nvSpPr>
        <p:spPr bwMode="auto">
          <a:xfrm>
            <a:off x="4572000" y="3886201"/>
            <a:ext cx="706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2000" b="1" dirty="0"/>
              <a:t>New</a:t>
            </a:r>
            <a:endParaRPr lang="en-GB" altLang="en-US" sz="2000" b="1" dirty="0"/>
          </a:p>
        </p:txBody>
      </p:sp>
      <p:sp>
        <p:nvSpPr>
          <p:cNvPr id="16402" name="Line 19"/>
          <p:cNvSpPr>
            <a:spLocks noChangeShapeType="1"/>
          </p:cNvSpPr>
          <p:nvPr/>
        </p:nvSpPr>
        <p:spPr bwMode="auto">
          <a:xfrm flipV="1">
            <a:off x="4876800" y="4876800"/>
            <a:ext cx="0" cy="38100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403" name="Text Box 20"/>
          <p:cNvSpPr txBox="1">
            <a:spLocks noChangeArrowheads="1"/>
          </p:cNvSpPr>
          <p:nvPr/>
        </p:nvSpPr>
        <p:spPr bwMode="auto">
          <a:xfrm>
            <a:off x="6591300" y="4038600"/>
            <a:ext cx="39624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b="1" dirty="0">
                <a:solidFill>
                  <a:srgbClr val="0000FF"/>
                </a:solidFill>
              </a:rPr>
              <a:t>Step 1:</a:t>
            </a:r>
          </a:p>
          <a:p>
            <a:pPr algn="l" eaLnBrk="1" hangingPunct="1">
              <a:buNone/>
            </a:pPr>
            <a:r>
              <a:rPr lang="en-US" altLang="en-US" b="1" dirty="0"/>
              <a:t>p = new node;</a:t>
            </a:r>
          </a:p>
          <a:p>
            <a:pPr eaLnBrk="1" hangingPunct="1">
              <a:buNone/>
            </a:pPr>
            <a:r>
              <a:rPr lang="en-US" altLang="en-US" b="1" dirty="0"/>
              <a:t>p-&gt;e = el;</a:t>
            </a:r>
          </a:p>
          <a:p>
            <a:pPr algn="l" eaLnBrk="1" hangingPunct="1">
              <a:buNone/>
            </a:pPr>
            <a:r>
              <a:rPr lang="en-US" altLang="en-US" b="1" dirty="0">
                <a:solidFill>
                  <a:srgbClr val="0000FF"/>
                </a:solidFill>
              </a:rPr>
              <a:t>Step 2:</a:t>
            </a:r>
            <a:r>
              <a:rPr lang="en-US" altLang="en-US" b="1" dirty="0"/>
              <a:t> p-&gt;next = NULL;</a:t>
            </a:r>
          </a:p>
          <a:p>
            <a:pPr algn="l" eaLnBrk="1" hangingPunct="1">
              <a:buNone/>
            </a:pPr>
            <a:r>
              <a:rPr lang="en-US" altLang="en-US" b="1" dirty="0">
                <a:solidFill>
                  <a:srgbClr val="0000FF"/>
                </a:solidFill>
              </a:rPr>
              <a:t>Step 3:</a:t>
            </a:r>
            <a:r>
              <a:rPr lang="en-US" altLang="en-US" b="1" dirty="0"/>
              <a:t> cursor-&gt;next = p; </a:t>
            </a:r>
            <a:endParaRPr lang="en-GB" altLang="en-US" b="1" dirty="0"/>
          </a:p>
        </p:txBody>
      </p:sp>
      <p:sp>
        <p:nvSpPr>
          <p:cNvPr id="16404" name="Line 21"/>
          <p:cNvSpPr>
            <a:spLocks noChangeShapeType="1"/>
          </p:cNvSpPr>
          <p:nvPr/>
        </p:nvSpPr>
        <p:spPr bwMode="auto">
          <a:xfrm>
            <a:off x="8991600" y="3048000"/>
            <a:ext cx="304800" cy="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6405" name="Line 22"/>
          <p:cNvSpPr>
            <a:spLocks noChangeShapeType="1"/>
          </p:cNvSpPr>
          <p:nvPr/>
        </p:nvSpPr>
        <p:spPr bwMode="auto">
          <a:xfrm>
            <a:off x="9296400" y="3048000"/>
            <a:ext cx="0" cy="6096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6406" name="Line 23"/>
          <p:cNvSpPr>
            <a:spLocks noChangeShapeType="1"/>
          </p:cNvSpPr>
          <p:nvPr/>
        </p:nvSpPr>
        <p:spPr bwMode="auto">
          <a:xfrm flipH="1">
            <a:off x="3810000" y="3657600"/>
            <a:ext cx="5486400" cy="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6407" name="Line 24"/>
          <p:cNvSpPr>
            <a:spLocks noChangeShapeType="1"/>
          </p:cNvSpPr>
          <p:nvPr/>
        </p:nvSpPr>
        <p:spPr bwMode="auto">
          <a:xfrm>
            <a:off x="3810000" y="3657600"/>
            <a:ext cx="0" cy="9906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6408" name="Line 25"/>
          <p:cNvSpPr>
            <a:spLocks noChangeShapeType="1"/>
          </p:cNvSpPr>
          <p:nvPr/>
        </p:nvSpPr>
        <p:spPr bwMode="auto">
          <a:xfrm>
            <a:off x="3810000" y="4648200"/>
            <a:ext cx="533400" cy="0"/>
          </a:xfrm>
          <a:prstGeom prst="line">
            <a:avLst/>
          </a:prstGeom>
          <a:noFill/>
          <a:ln w="571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409" name="Rectangle 26"/>
          <p:cNvSpPr>
            <a:spLocks noChangeArrowheads="1"/>
          </p:cNvSpPr>
          <p:nvPr/>
        </p:nvSpPr>
        <p:spPr bwMode="auto">
          <a:xfrm>
            <a:off x="8077200" y="21336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6410" name="Line 27"/>
          <p:cNvSpPr>
            <a:spLocks noChangeShapeType="1"/>
          </p:cNvSpPr>
          <p:nvPr/>
        </p:nvSpPr>
        <p:spPr bwMode="auto">
          <a:xfrm>
            <a:off x="8305800" y="2514600"/>
            <a:ext cx="0" cy="30480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
        <p:nvSpPr>
          <p:cNvPr id="16411" name="Text Box 28"/>
          <p:cNvSpPr txBox="1">
            <a:spLocks noChangeArrowheads="1"/>
          </p:cNvSpPr>
          <p:nvPr/>
        </p:nvSpPr>
        <p:spPr bwMode="auto">
          <a:xfrm>
            <a:off x="7140576" y="1964849"/>
            <a:ext cx="974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2000" b="1" dirty="0"/>
              <a:t>cursor</a:t>
            </a:r>
            <a:endParaRPr lang="en-GB" altLang="en-US" sz="2000" b="1" dirty="0"/>
          </a:p>
        </p:txBody>
      </p:sp>
      <p:sp>
        <p:nvSpPr>
          <p:cNvPr id="16412" name="Text Box 29"/>
          <p:cNvSpPr txBox="1">
            <a:spLocks noChangeArrowheads="1"/>
          </p:cNvSpPr>
          <p:nvPr/>
        </p:nvSpPr>
        <p:spPr bwMode="auto">
          <a:xfrm>
            <a:off x="5081588" y="5068888"/>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1</a:t>
            </a:r>
            <a:endParaRPr lang="en-GB" altLang="en-US" b="1" dirty="0"/>
          </a:p>
        </p:txBody>
      </p:sp>
      <p:sp>
        <p:nvSpPr>
          <p:cNvPr id="16413" name="Text Box 30"/>
          <p:cNvSpPr txBox="1">
            <a:spLocks noChangeArrowheads="1"/>
          </p:cNvSpPr>
          <p:nvPr/>
        </p:nvSpPr>
        <p:spPr bwMode="auto">
          <a:xfrm>
            <a:off x="5462588" y="4154488"/>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2</a:t>
            </a:r>
            <a:endParaRPr lang="en-GB" altLang="en-US" b="1" dirty="0"/>
          </a:p>
        </p:txBody>
      </p:sp>
      <p:sp>
        <p:nvSpPr>
          <p:cNvPr id="16414" name="Text Box 31"/>
          <p:cNvSpPr txBox="1">
            <a:spLocks noChangeArrowheads="1"/>
          </p:cNvSpPr>
          <p:nvPr/>
        </p:nvSpPr>
        <p:spPr bwMode="auto">
          <a:xfrm>
            <a:off x="9372601" y="3048000"/>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3</a:t>
            </a:r>
            <a:endParaRPr lang="en-GB" altLang="en-US" b="1" dirty="0"/>
          </a:p>
        </p:txBody>
      </p:sp>
    </p:spTree>
    <p:extLst>
      <p:ext uri="{BB962C8B-B14F-4D97-AF65-F5344CB8AC3E}">
        <p14:creationId xmlns:p14="http://schemas.microsoft.com/office/powerpoint/2010/main" val="2193239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a:t>Prof. Amr Goneid, AUC</a:t>
            </a:r>
            <a:endParaRPr lang="en-GB" altLang="en-US" sz="1400" dirty="0"/>
          </a:p>
        </p:txBody>
      </p:sp>
      <p:sp>
        <p:nvSpPr>
          <p:cNvPr id="40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3FAE33F0-0245-4C81-8181-7F3F002D3E56}" type="slidenum">
              <a:rPr lang="en-GB" altLang="en-US" sz="1400"/>
              <a:pPr eaLnBrk="1" hangingPunct="1"/>
              <a:t>2</a:t>
            </a:fld>
            <a:endParaRPr lang="en-GB" altLang="en-US" sz="1400" dirty="0"/>
          </a:p>
        </p:txBody>
      </p:sp>
      <p:sp>
        <p:nvSpPr>
          <p:cNvPr id="244738" name="Rectangle 2"/>
          <p:cNvSpPr>
            <a:spLocks noGrp="1" noChangeArrowheads="1"/>
          </p:cNvSpPr>
          <p:nvPr>
            <p:ph type="title"/>
          </p:nvPr>
        </p:nvSpPr>
        <p:spPr/>
        <p:txBody>
          <a:bodyPr/>
          <a:lstStyle/>
          <a:p>
            <a:pPr eaLnBrk="1" hangingPunct="1">
              <a:defRPr/>
            </a:pPr>
            <a:r>
              <a:rPr lang="en-US" b="1">
                <a:effectLst>
                  <a:outerShdw blurRad="38100" dist="38100" dir="2700000" algn="tl">
                    <a:srgbClr val="FFFFFF"/>
                  </a:outerShdw>
                </a:effectLst>
              </a:rPr>
              <a:t>Linked Lists</a:t>
            </a:r>
          </a:p>
        </p:txBody>
      </p:sp>
      <p:sp>
        <p:nvSpPr>
          <p:cNvPr id="4101" name="Rectangle 3"/>
          <p:cNvSpPr>
            <a:spLocks noGrp="1" noChangeArrowheads="1"/>
          </p:cNvSpPr>
          <p:nvPr>
            <p:ph type="body" idx="1"/>
          </p:nvPr>
        </p:nvSpPr>
        <p:spPr>
          <a:solidFill>
            <a:srgbClr val="FFFF99"/>
          </a:solidFill>
        </p:spPr>
        <p:txBody>
          <a:bodyPr/>
          <a:lstStyle/>
          <a:p>
            <a:pPr eaLnBrk="1" hangingPunct="1">
              <a:buFont typeface="Wingdings" panose="05000000000000000000" pitchFamily="2" charset="2"/>
              <a:buNone/>
            </a:pPr>
            <a:r>
              <a:rPr lang="en-US" altLang="en-US"/>
              <a:t> </a:t>
            </a:r>
          </a:p>
        </p:txBody>
      </p:sp>
      <p:pic>
        <p:nvPicPr>
          <p:cNvPr id="4102" name="Picture 5" descr="Linked Lists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2133600"/>
            <a:ext cx="54864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43681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94AB87AA-C43C-48B3-B8A5-745A9E805D8C}" type="slidenum">
              <a:rPr lang="en-GB" altLang="en-US" sz="1400"/>
              <a:pPr eaLnBrk="1" hangingPunct="1"/>
              <a:t>20</a:t>
            </a:fld>
            <a:endParaRPr lang="en-GB" altLang="en-US" sz="1400" dirty="0"/>
          </a:p>
        </p:txBody>
      </p:sp>
      <p:sp>
        <p:nvSpPr>
          <p:cNvPr id="183298" name="Rectangle 2"/>
          <p:cNvSpPr>
            <a:spLocks noGrp="1" noChangeArrowheads="1"/>
          </p:cNvSpPr>
          <p:nvPr>
            <p:ph type="title"/>
          </p:nvPr>
        </p:nvSpPr>
        <p:spPr>
          <a:xfrm>
            <a:off x="2781300" y="609600"/>
            <a:ext cx="7772400" cy="914400"/>
          </a:xfrm>
        </p:spPr>
        <p:txBody>
          <a:bodyPr/>
          <a:lstStyle/>
          <a:p>
            <a:pPr eaLnBrk="1" hangingPunct="1">
              <a:defRPr/>
            </a:pPr>
            <a:r>
              <a:rPr lang="en-US" sz="4000" b="1">
                <a:effectLst>
                  <a:outerShdw blurRad="38100" dist="38100" dir="2700000" algn="tl">
                    <a:srgbClr val="FFFFFF"/>
                  </a:outerShdw>
                </a:effectLst>
              </a:rPr>
              <a:t>Deleting a Node</a:t>
            </a:r>
          </a:p>
        </p:txBody>
      </p:sp>
      <p:sp>
        <p:nvSpPr>
          <p:cNvPr id="17413" name="Rectangle 3"/>
          <p:cNvSpPr>
            <a:spLocks noGrp="1" noChangeArrowheads="1"/>
          </p:cNvSpPr>
          <p:nvPr>
            <p:ph type="body" idx="1"/>
          </p:nvPr>
        </p:nvSpPr>
        <p:spPr>
          <a:xfrm>
            <a:off x="2781300" y="1524000"/>
            <a:ext cx="7772400" cy="4697811"/>
          </a:xfrm>
          <a:solidFill>
            <a:srgbClr val="FFFFCC"/>
          </a:solidFill>
        </p:spPr>
        <p:txBody>
          <a:bodyPr/>
          <a:lstStyle/>
          <a:p>
            <a:pPr eaLnBrk="1" hangingPunct="1">
              <a:buFont typeface="Wingdings" panose="05000000000000000000" pitchFamily="2" charset="2"/>
              <a:buNone/>
            </a:pPr>
            <a:endParaRPr lang="en-US" altLang="en-US" sz="2800" b="1" dirty="0"/>
          </a:p>
          <a:p>
            <a:pPr eaLnBrk="1" hangingPunct="1"/>
            <a:endParaRPr lang="en-US" altLang="en-US" sz="2800" b="1" dirty="0"/>
          </a:p>
          <a:p>
            <a:pPr eaLnBrk="1" hangingPunct="1"/>
            <a:endParaRPr lang="en-US" altLang="en-US" sz="2800" b="1" dirty="0"/>
          </a:p>
          <a:p>
            <a:pPr eaLnBrk="1" hangingPunct="1">
              <a:buFont typeface="Wingdings" panose="05000000000000000000" pitchFamily="2" charset="2"/>
              <a:buNone/>
            </a:pPr>
            <a:endParaRPr lang="en-US" altLang="en-US" sz="2400" dirty="0"/>
          </a:p>
        </p:txBody>
      </p:sp>
      <p:sp>
        <p:nvSpPr>
          <p:cNvPr id="17414" name="Rectangle 4"/>
          <p:cNvSpPr>
            <a:spLocks noChangeArrowheads="1"/>
          </p:cNvSpPr>
          <p:nvPr/>
        </p:nvSpPr>
        <p:spPr bwMode="auto">
          <a:xfrm>
            <a:off x="3810000" y="28956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2000" b="1" dirty="0"/>
              <a:t>hat</a:t>
            </a:r>
            <a:endParaRPr lang="en-GB" altLang="en-US" sz="2000" b="1" dirty="0"/>
          </a:p>
        </p:txBody>
      </p:sp>
      <p:sp>
        <p:nvSpPr>
          <p:cNvPr id="17415" name="Rectangle 5"/>
          <p:cNvSpPr>
            <a:spLocks noChangeArrowheads="1"/>
          </p:cNvSpPr>
          <p:nvPr/>
        </p:nvSpPr>
        <p:spPr bwMode="auto">
          <a:xfrm>
            <a:off x="4495800" y="28956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16" name="Rectangle 6"/>
          <p:cNvSpPr>
            <a:spLocks noChangeArrowheads="1"/>
          </p:cNvSpPr>
          <p:nvPr/>
        </p:nvSpPr>
        <p:spPr bwMode="auto">
          <a:xfrm>
            <a:off x="5791200" y="28194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the</a:t>
            </a:r>
            <a:endParaRPr lang="en-GB" altLang="en-US" b="1" dirty="0"/>
          </a:p>
        </p:txBody>
      </p:sp>
      <p:sp>
        <p:nvSpPr>
          <p:cNvPr id="17417" name="Rectangle 7"/>
          <p:cNvSpPr>
            <a:spLocks noChangeArrowheads="1"/>
          </p:cNvSpPr>
          <p:nvPr/>
        </p:nvSpPr>
        <p:spPr bwMode="auto">
          <a:xfrm>
            <a:off x="6477000" y="2819400"/>
            <a:ext cx="304800" cy="381000"/>
          </a:xfrm>
          <a:prstGeom prst="rect">
            <a:avLst/>
          </a:prstGeom>
          <a:solidFill>
            <a:srgbClr val="996633"/>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996633"/>
            </a:extrusionClr>
            <a:contourClr>
              <a:srgbClr val="996633"/>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18" name="Rectangle 8"/>
          <p:cNvSpPr>
            <a:spLocks noChangeArrowheads="1"/>
          </p:cNvSpPr>
          <p:nvPr/>
        </p:nvSpPr>
        <p:spPr bwMode="auto">
          <a:xfrm>
            <a:off x="8001000" y="28194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a:t>top</a:t>
            </a:r>
            <a:endParaRPr lang="en-GB" altLang="en-US" b="1"/>
          </a:p>
        </p:txBody>
      </p:sp>
      <p:sp>
        <p:nvSpPr>
          <p:cNvPr id="17419" name="Rectangle 9"/>
          <p:cNvSpPr>
            <a:spLocks noChangeArrowheads="1"/>
          </p:cNvSpPr>
          <p:nvPr/>
        </p:nvSpPr>
        <p:spPr bwMode="auto">
          <a:xfrm>
            <a:off x="8686800" y="28194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20" name="Rectangle 10"/>
          <p:cNvSpPr>
            <a:spLocks noChangeArrowheads="1"/>
          </p:cNvSpPr>
          <p:nvPr/>
        </p:nvSpPr>
        <p:spPr bwMode="auto">
          <a:xfrm>
            <a:off x="3810000" y="19050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21" name="Line 11"/>
          <p:cNvSpPr>
            <a:spLocks noChangeShapeType="1"/>
          </p:cNvSpPr>
          <p:nvPr/>
        </p:nvSpPr>
        <p:spPr bwMode="auto">
          <a:xfrm>
            <a:off x="2971800" y="3048000"/>
            <a:ext cx="838200"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22" name="Text Box 12"/>
          <p:cNvSpPr txBox="1">
            <a:spLocks noChangeArrowheads="1"/>
          </p:cNvSpPr>
          <p:nvPr/>
        </p:nvSpPr>
        <p:spPr bwMode="auto">
          <a:xfrm>
            <a:off x="4191001" y="1752601"/>
            <a:ext cx="720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err="1"/>
              <a:t>prev</a:t>
            </a:r>
            <a:endParaRPr lang="en-GB" altLang="en-US" sz="2000" b="1" dirty="0"/>
          </a:p>
        </p:txBody>
      </p:sp>
      <p:sp>
        <p:nvSpPr>
          <p:cNvPr id="17423" name="Rectangle 13"/>
          <p:cNvSpPr>
            <a:spLocks noChangeArrowheads="1"/>
          </p:cNvSpPr>
          <p:nvPr/>
        </p:nvSpPr>
        <p:spPr bwMode="auto">
          <a:xfrm>
            <a:off x="6146801" y="3794125"/>
            <a:ext cx="228600" cy="381000"/>
          </a:xfrm>
          <a:prstGeom prst="rect">
            <a:avLst/>
          </a:prstGeom>
          <a:solidFill>
            <a:srgbClr val="CCFF99"/>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CCFF99"/>
            </a:extrusionClr>
            <a:contourClr>
              <a:srgbClr val="CCFF99"/>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24" name="Text Box 14"/>
          <p:cNvSpPr txBox="1">
            <a:spLocks noChangeArrowheads="1"/>
          </p:cNvSpPr>
          <p:nvPr/>
        </p:nvSpPr>
        <p:spPr bwMode="auto">
          <a:xfrm>
            <a:off x="7896226" y="2133601"/>
            <a:ext cx="1470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2000" b="1" dirty="0"/>
              <a:t>Successor</a:t>
            </a:r>
            <a:endParaRPr lang="en-GB" altLang="en-US" sz="2000" b="1" dirty="0"/>
          </a:p>
        </p:txBody>
      </p:sp>
      <p:sp>
        <p:nvSpPr>
          <p:cNvPr id="17433" name="Line 23"/>
          <p:cNvSpPr>
            <a:spLocks noChangeShapeType="1"/>
          </p:cNvSpPr>
          <p:nvPr/>
        </p:nvSpPr>
        <p:spPr bwMode="auto">
          <a:xfrm>
            <a:off x="8991600" y="2895600"/>
            <a:ext cx="914400" cy="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35" name="Text Box 25"/>
          <p:cNvSpPr txBox="1">
            <a:spLocks noChangeArrowheads="1"/>
          </p:cNvSpPr>
          <p:nvPr/>
        </p:nvSpPr>
        <p:spPr bwMode="auto">
          <a:xfrm>
            <a:off x="5647691" y="1474154"/>
            <a:ext cx="974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GB" altLang="en-US" sz="2000" b="1" dirty="0"/>
              <a:t>cursor</a:t>
            </a:r>
          </a:p>
        </p:txBody>
      </p:sp>
      <p:sp>
        <p:nvSpPr>
          <p:cNvPr id="17436" name="Line 26"/>
          <p:cNvSpPr>
            <a:spLocks noChangeShapeType="1"/>
          </p:cNvSpPr>
          <p:nvPr/>
        </p:nvSpPr>
        <p:spPr bwMode="auto">
          <a:xfrm>
            <a:off x="4876800" y="2971800"/>
            <a:ext cx="914400" cy="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37" name="Line 27"/>
          <p:cNvSpPr>
            <a:spLocks noChangeShapeType="1"/>
          </p:cNvSpPr>
          <p:nvPr/>
        </p:nvSpPr>
        <p:spPr bwMode="auto">
          <a:xfrm>
            <a:off x="6858000" y="2971800"/>
            <a:ext cx="1143000" cy="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38" name="Line 28"/>
          <p:cNvSpPr>
            <a:spLocks noChangeShapeType="1"/>
          </p:cNvSpPr>
          <p:nvPr/>
        </p:nvSpPr>
        <p:spPr bwMode="auto">
          <a:xfrm flipH="1" flipV="1">
            <a:off x="6367780" y="3233736"/>
            <a:ext cx="0" cy="420688"/>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39" name="Line 29"/>
          <p:cNvSpPr>
            <a:spLocks noChangeShapeType="1"/>
          </p:cNvSpPr>
          <p:nvPr/>
        </p:nvSpPr>
        <p:spPr bwMode="auto">
          <a:xfrm>
            <a:off x="4038600" y="2286000"/>
            <a:ext cx="0" cy="45720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42" name="Text Box 32"/>
          <p:cNvSpPr txBox="1">
            <a:spLocks noChangeArrowheads="1"/>
          </p:cNvSpPr>
          <p:nvPr/>
        </p:nvSpPr>
        <p:spPr bwMode="auto">
          <a:xfrm>
            <a:off x="2857500" y="4355173"/>
            <a:ext cx="4038600"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node *q;</a:t>
            </a:r>
          </a:p>
          <a:p>
            <a:pPr algn="l" eaLnBrk="1" hangingPunct="1">
              <a:buNone/>
            </a:pPr>
            <a:r>
              <a:rPr lang="en-US" altLang="en-US" sz="2000" b="1" dirty="0">
                <a:solidFill>
                  <a:srgbClr val="0000FF"/>
                </a:solidFill>
              </a:rPr>
              <a:t>Step 1:</a:t>
            </a:r>
            <a:r>
              <a:rPr lang="en-US" altLang="en-US" sz="2000" b="1" dirty="0"/>
              <a:t> q = cursor;</a:t>
            </a:r>
          </a:p>
          <a:p>
            <a:pPr algn="l" eaLnBrk="1" hangingPunct="1">
              <a:buNone/>
            </a:pPr>
            <a:r>
              <a:rPr lang="en-US" altLang="en-US" sz="2000" b="1" dirty="0">
                <a:solidFill>
                  <a:srgbClr val="0000FF"/>
                </a:solidFill>
              </a:rPr>
              <a:t>Step2: </a:t>
            </a:r>
            <a:r>
              <a:rPr lang="en-US" altLang="en-US" sz="2000" b="1" dirty="0"/>
              <a:t>cursor = cursor-&gt;next;</a:t>
            </a:r>
          </a:p>
          <a:p>
            <a:pPr algn="l" eaLnBrk="1" hangingPunct="1">
              <a:buNone/>
            </a:pPr>
            <a:r>
              <a:rPr lang="en-US" altLang="en-US" sz="2000" b="1" dirty="0">
                <a:solidFill>
                  <a:srgbClr val="0000FF"/>
                </a:solidFill>
              </a:rPr>
              <a:t>Step 3:</a:t>
            </a:r>
            <a:r>
              <a:rPr lang="en-US" altLang="en-US" sz="2000" b="1" dirty="0"/>
              <a:t> </a:t>
            </a:r>
            <a:r>
              <a:rPr lang="en-US" altLang="en-US" sz="2000" b="1" dirty="0" err="1"/>
              <a:t>prev</a:t>
            </a:r>
            <a:r>
              <a:rPr lang="en-US" altLang="en-US" sz="2000" b="1" dirty="0"/>
              <a:t>-&gt;next = cursor;</a:t>
            </a:r>
          </a:p>
          <a:p>
            <a:pPr algn="l" eaLnBrk="1" hangingPunct="1">
              <a:buNone/>
            </a:pPr>
            <a:r>
              <a:rPr lang="en-US" altLang="en-US" sz="2000" b="1" dirty="0">
                <a:solidFill>
                  <a:srgbClr val="0000FF"/>
                </a:solidFill>
              </a:rPr>
              <a:t>Step 4:</a:t>
            </a:r>
            <a:r>
              <a:rPr lang="en-US" altLang="en-US" sz="2000" b="1" dirty="0"/>
              <a:t> delete q</a:t>
            </a:r>
            <a:r>
              <a:rPr lang="en-US" altLang="en-US" b="1" dirty="0"/>
              <a:t>;</a:t>
            </a:r>
            <a:endParaRPr lang="en-GB" altLang="en-US" b="1" dirty="0"/>
          </a:p>
        </p:txBody>
      </p:sp>
      <p:sp>
        <p:nvSpPr>
          <p:cNvPr id="17445" name="Text Box 35"/>
          <p:cNvSpPr txBox="1">
            <a:spLocks noChangeArrowheads="1"/>
          </p:cNvSpPr>
          <p:nvPr/>
        </p:nvSpPr>
        <p:spPr bwMode="auto">
          <a:xfrm>
            <a:off x="6479382" y="3654424"/>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1</a:t>
            </a:r>
            <a:endParaRPr lang="en-GB" altLang="en-US" b="1" dirty="0"/>
          </a:p>
        </p:txBody>
      </p:sp>
      <p:sp>
        <p:nvSpPr>
          <p:cNvPr id="17447" name="Text Box 37"/>
          <p:cNvSpPr txBox="1">
            <a:spLocks noChangeArrowheads="1"/>
          </p:cNvSpPr>
          <p:nvPr/>
        </p:nvSpPr>
        <p:spPr bwMode="auto">
          <a:xfrm>
            <a:off x="6896100" y="5206148"/>
            <a:ext cx="36195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solidFill>
                  <a:srgbClr val="0000FF"/>
                </a:solidFill>
              </a:rPr>
              <a:t>Pre:</a:t>
            </a:r>
          </a:p>
          <a:p>
            <a:pPr algn="l" eaLnBrk="1" hangingPunct="1"/>
            <a:r>
              <a:rPr lang="en-US" altLang="en-US" sz="2000" b="1" u="sng" dirty="0">
                <a:solidFill>
                  <a:srgbClr val="0000FF"/>
                </a:solidFill>
              </a:rPr>
              <a:t>cursor</a:t>
            </a:r>
            <a:r>
              <a:rPr lang="en-US" altLang="en-US" sz="2000" b="1" dirty="0">
                <a:solidFill>
                  <a:srgbClr val="0000FF"/>
                </a:solidFill>
              </a:rPr>
              <a:t> points to node</a:t>
            </a:r>
          </a:p>
          <a:p>
            <a:pPr algn="l" eaLnBrk="1" hangingPunct="1"/>
            <a:r>
              <a:rPr lang="en-US" altLang="en-US" sz="2000" b="1" u="sng" dirty="0" err="1">
                <a:solidFill>
                  <a:srgbClr val="0000FF"/>
                </a:solidFill>
              </a:rPr>
              <a:t>prev</a:t>
            </a:r>
            <a:r>
              <a:rPr lang="en-US" altLang="en-US" sz="2000" b="1" dirty="0">
                <a:solidFill>
                  <a:srgbClr val="0000FF"/>
                </a:solidFill>
              </a:rPr>
              <a:t> points to predecessor</a:t>
            </a:r>
          </a:p>
        </p:txBody>
      </p:sp>
      <p:sp>
        <p:nvSpPr>
          <p:cNvPr id="17448" name="Rectangle 38"/>
          <p:cNvSpPr>
            <a:spLocks noChangeArrowheads="1"/>
          </p:cNvSpPr>
          <p:nvPr/>
        </p:nvSpPr>
        <p:spPr bwMode="auto">
          <a:xfrm>
            <a:off x="5902325" y="1994694"/>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49" name="Line 39"/>
          <p:cNvSpPr>
            <a:spLocks noChangeShapeType="1"/>
          </p:cNvSpPr>
          <p:nvPr/>
        </p:nvSpPr>
        <p:spPr bwMode="auto">
          <a:xfrm>
            <a:off x="6016625" y="2269966"/>
            <a:ext cx="0" cy="45720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50" name="Text Box 40"/>
          <p:cNvSpPr txBox="1">
            <a:spLocks noChangeArrowheads="1"/>
          </p:cNvSpPr>
          <p:nvPr/>
        </p:nvSpPr>
        <p:spPr bwMode="auto">
          <a:xfrm>
            <a:off x="6172201" y="4067969"/>
            <a:ext cx="323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1800" b="1" dirty="0"/>
              <a:t>q</a:t>
            </a:r>
          </a:p>
        </p:txBody>
      </p:sp>
    </p:spTree>
    <p:extLst>
      <p:ext uri="{BB962C8B-B14F-4D97-AF65-F5344CB8AC3E}">
        <p14:creationId xmlns:p14="http://schemas.microsoft.com/office/powerpoint/2010/main" val="19740472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94AB87AA-C43C-48B3-B8A5-745A9E805D8C}" type="slidenum">
              <a:rPr lang="en-GB" altLang="en-US" sz="1400"/>
              <a:pPr eaLnBrk="1" hangingPunct="1"/>
              <a:t>21</a:t>
            </a:fld>
            <a:endParaRPr lang="en-GB" altLang="en-US" sz="1400" dirty="0"/>
          </a:p>
        </p:txBody>
      </p:sp>
      <p:sp>
        <p:nvSpPr>
          <p:cNvPr id="183298" name="Rectangle 2"/>
          <p:cNvSpPr>
            <a:spLocks noGrp="1" noChangeArrowheads="1"/>
          </p:cNvSpPr>
          <p:nvPr>
            <p:ph type="title"/>
          </p:nvPr>
        </p:nvSpPr>
        <p:spPr>
          <a:xfrm>
            <a:off x="2781300" y="609600"/>
            <a:ext cx="7772400" cy="914400"/>
          </a:xfrm>
        </p:spPr>
        <p:txBody>
          <a:bodyPr/>
          <a:lstStyle/>
          <a:p>
            <a:pPr eaLnBrk="1" hangingPunct="1">
              <a:defRPr/>
            </a:pPr>
            <a:r>
              <a:rPr lang="en-US" sz="4000" b="1">
                <a:effectLst>
                  <a:outerShdw blurRad="38100" dist="38100" dir="2700000" algn="tl">
                    <a:srgbClr val="FFFFFF"/>
                  </a:outerShdw>
                </a:effectLst>
              </a:rPr>
              <a:t>Deleting a Node</a:t>
            </a:r>
          </a:p>
        </p:txBody>
      </p:sp>
      <p:sp>
        <p:nvSpPr>
          <p:cNvPr id="17413" name="Rectangle 3"/>
          <p:cNvSpPr>
            <a:spLocks noGrp="1" noChangeArrowheads="1"/>
          </p:cNvSpPr>
          <p:nvPr>
            <p:ph type="body" idx="1"/>
          </p:nvPr>
        </p:nvSpPr>
        <p:spPr>
          <a:xfrm>
            <a:off x="2781300" y="1524000"/>
            <a:ext cx="7772400" cy="4611808"/>
          </a:xfrm>
          <a:solidFill>
            <a:srgbClr val="FFFFCC"/>
          </a:solidFill>
        </p:spPr>
        <p:txBody>
          <a:bodyPr/>
          <a:lstStyle/>
          <a:p>
            <a:pPr eaLnBrk="1" hangingPunct="1">
              <a:buFont typeface="Wingdings" panose="05000000000000000000" pitchFamily="2" charset="2"/>
              <a:buNone/>
            </a:pPr>
            <a:endParaRPr lang="en-US" altLang="en-US" sz="2800" b="1" dirty="0"/>
          </a:p>
          <a:p>
            <a:pPr eaLnBrk="1" hangingPunct="1"/>
            <a:endParaRPr lang="en-US" altLang="en-US" sz="2800" b="1" dirty="0"/>
          </a:p>
          <a:p>
            <a:pPr eaLnBrk="1" hangingPunct="1"/>
            <a:endParaRPr lang="en-US" altLang="en-US" sz="2800" b="1" dirty="0"/>
          </a:p>
          <a:p>
            <a:pPr eaLnBrk="1" hangingPunct="1">
              <a:buFont typeface="Wingdings" panose="05000000000000000000" pitchFamily="2" charset="2"/>
              <a:buNone/>
            </a:pPr>
            <a:endParaRPr lang="en-US" altLang="en-US" sz="2400" dirty="0"/>
          </a:p>
        </p:txBody>
      </p:sp>
      <p:sp>
        <p:nvSpPr>
          <p:cNvPr id="17414" name="Rectangle 4"/>
          <p:cNvSpPr>
            <a:spLocks noChangeArrowheads="1"/>
          </p:cNvSpPr>
          <p:nvPr/>
        </p:nvSpPr>
        <p:spPr bwMode="auto">
          <a:xfrm>
            <a:off x="3810000" y="28956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2000" b="1" dirty="0"/>
              <a:t>hat</a:t>
            </a:r>
            <a:endParaRPr lang="en-GB" altLang="en-US" sz="2000" b="1" dirty="0"/>
          </a:p>
        </p:txBody>
      </p:sp>
      <p:sp>
        <p:nvSpPr>
          <p:cNvPr id="17415" name="Rectangle 5"/>
          <p:cNvSpPr>
            <a:spLocks noChangeArrowheads="1"/>
          </p:cNvSpPr>
          <p:nvPr/>
        </p:nvSpPr>
        <p:spPr bwMode="auto">
          <a:xfrm>
            <a:off x="4495800" y="28956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16" name="Rectangle 6"/>
          <p:cNvSpPr>
            <a:spLocks noChangeArrowheads="1"/>
          </p:cNvSpPr>
          <p:nvPr/>
        </p:nvSpPr>
        <p:spPr bwMode="auto">
          <a:xfrm>
            <a:off x="5791200" y="28194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the</a:t>
            </a:r>
            <a:endParaRPr lang="en-GB" altLang="en-US" b="1" dirty="0"/>
          </a:p>
        </p:txBody>
      </p:sp>
      <p:sp>
        <p:nvSpPr>
          <p:cNvPr id="17417" name="Rectangle 7"/>
          <p:cNvSpPr>
            <a:spLocks noChangeArrowheads="1"/>
          </p:cNvSpPr>
          <p:nvPr/>
        </p:nvSpPr>
        <p:spPr bwMode="auto">
          <a:xfrm>
            <a:off x="6477000" y="2819400"/>
            <a:ext cx="304800" cy="381000"/>
          </a:xfrm>
          <a:prstGeom prst="rect">
            <a:avLst/>
          </a:prstGeom>
          <a:solidFill>
            <a:srgbClr val="996633"/>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996633"/>
            </a:extrusionClr>
            <a:contourClr>
              <a:srgbClr val="996633"/>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18" name="Rectangle 8"/>
          <p:cNvSpPr>
            <a:spLocks noChangeArrowheads="1"/>
          </p:cNvSpPr>
          <p:nvPr/>
        </p:nvSpPr>
        <p:spPr bwMode="auto">
          <a:xfrm>
            <a:off x="8001000" y="28194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a:t>top</a:t>
            </a:r>
            <a:endParaRPr lang="en-GB" altLang="en-US" b="1"/>
          </a:p>
        </p:txBody>
      </p:sp>
      <p:sp>
        <p:nvSpPr>
          <p:cNvPr id="17419" name="Rectangle 9"/>
          <p:cNvSpPr>
            <a:spLocks noChangeArrowheads="1"/>
          </p:cNvSpPr>
          <p:nvPr/>
        </p:nvSpPr>
        <p:spPr bwMode="auto">
          <a:xfrm>
            <a:off x="8686800" y="28194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20" name="Rectangle 10"/>
          <p:cNvSpPr>
            <a:spLocks noChangeArrowheads="1"/>
          </p:cNvSpPr>
          <p:nvPr/>
        </p:nvSpPr>
        <p:spPr bwMode="auto">
          <a:xfrm>
            <a:off x="3810000" y="19050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21" name="Line 11"/>
          <p:cNvSpPr>
            <a:spLocks noChangeShapeType="1"/>
          </p:cNvSpPr>
          <p:nvPr/>
        </p:nvSpPr>
        <p:spPr bwMode="auto">
          <a:xfrm>
            <a:off x="2971800" y="3048000"/>
            <a:ext cx="838200"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22" name="Text Box 12"/>
          <p:cNvSpPr txBox="1">
            <a:spLocks noChangeArrowheads="1"/>
          </p:cNvSpPr>
          <p:nvPr/>
        </p:nvSpPr>
        <p:spPr bwMode="auto">
          <a:xfrm>
            <a:off x="4191001" y="1752601"/>
            <a:ext cx="720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err="1"/>
              <a:t>prev</a:t>
            </a:r>
            <a:endParaRPr lang="en-GB" altLang="en-US" sz="2000" b="1" dirty="0"/>
          </a:p>
        </p:txBody>
      </p:sp>
      <p:sp>
        <p:nvSpPr>
          <p:cNvPr id="17423" name="Rectangle 13"/>
          <p:cNvSpPr>
            <a:spLocks noChangeArrowheads="1"/>
          </p:cNvSpPr>
          <p:nvPr/>
        </p:nvSpPr>
        <p:spPr bwMode="auto">
          <a:xfrm>
            <a:off x="6146801" y="3794125"/>
            <a:ext cx="228600" cy="381000"/>
          </a:xfrm>
          <a:prstGeom prst="rect">
            <a:avLst/>
          </a:prstGeom>
          <a:solidFill>
            <a:srgbClr val="CCFF99"/>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CCFF99"/>
            </a:extrusionClr>
            <a:contourClr>
              <a:srgbClr val="CCFF99"/>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24" name="Text Box 14"/>
          <p:cNvSpPr txBox="1">
            <a:spLocks noChangeArrowheads="1"/>
          </p:cNvSpPr>
          <p:nvPr/>
        </p:nvSpPr>
        <p:spPr bwMode="auto">
          <a:xfrm>
            <a:off x="7896226" y="2133601"/>
            <a:ext cx="1470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2000" b="1" dirty="0"/>
              <a:t>Successor</a:t>
            </a:r>
            <a:endParaRPr lang="en-GB" altLang="en-US" sz="2000" b="1" dirty="0"/>
          </a:p>
        </p:txBody>
      </p:sp>
      <p:sp>
        <p:nvSpPr>
          <p:cNvPr id="17432" name="Text Box 22"/>
          <p:cNvSpPr txBox="1">
            <a:spLocks noChangeArrowheads="1"/>
          </p:cNvSpPr>
          <p:nvPr/>
        </p:nvSpPr>
        <p:spPr bwMode="auto">
          <a:xfrm>
            <a:off x="7096602" y="1668464"/>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2</a:t>
            </a:r>
            <a:endParaRPr lang="en-GB" altLang="en-US" b="1" dirty="0"/>
          </a:p>
        </p:txBody>
      </p:sp>
      <p:sp>
        <p:nvSpPr>
          <p:cNvPr id="17433" name="Line 23"/>
          <p:cNvSpPr>
            <a:spLocks noChangeShapeType="1"/>
          </p:cNvSpPr>
          <p:nvPr/>
        </p:nvSpPr>
        <p:spPr bwMode="auto">
          <a:xfrm>
            <a:off x="8991600" y="2895600"/>
            <a:ext cx="914400" cy="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36" name="Line 26"/>
          <p:cNvSpPr>
            <a:spLocks noChangeShapeType="1"/>
          </p:cNvSpPr>
          <p:nvPr/>
        </p:nvSpPr>
        <p:spPr bwMode="auto">
          <a:xfrm>
            <a:off x="4876800" y="2971800"/>
            <a:ext cx="914400" cy="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37" name="Line 27"/>
          <p:cNvSpPr>
            <a:spLocks noChangeShapeType="1"/>
          </p:cNvSpPr>
          <p:nvPr/>
        </p:nvSpPr>
        <p:spPr bwMode="auto">
          <a:xfrm>
            <a:off x="6858000" y="2971800"/>
            <a:ext cx="1143000" cy="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38" name="Line 28"/>
          <p:cNvSpPr>
            <a:spLocks noChangeShapeType="1"/>
          </p:cNvSpPr>
          <p:nvPr/>
        </p:nvSpPr>
        <p:spPr bwMode="auto">
          <a:xfrm flipH="1" flipV="1">
            <a:off x="6367780" y="3233736"/>
            <a:ext cx="0" cy="420688"/>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39" name="Line 29"/>
          <p:cNvSpPr>
            <a:spLocks noChangeShapeType="1"/>
          </p:cNvSpPr>
          <p:nvPr/>
        </p:nvSpPr>
        <p:spPr bwMode="auto">
          <a:xfrm>
            <a:off x="4038600" y="2286000"/>
            <a:ext cx="0" cy="45720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42" name="Text Box 32"/>
          <p:cNvSpPr txBox="1">
            <a:spLocks noChangeArrowheads="1"/>
          </p:cNvSpPr>
          <p:nvPr/>
        </p:nvSpPr>
        <p:spPr bwMode="auto">
          <a:xfrm>
            <a:off x="2781300" y="4361550"/>
            <a:ext cx="4038600"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node *q;</a:t>
            </a:r>
          </a:p>
          <a:p>
            <a:pPr algn="l" eaLnBrk="1" hangingPunct="1">
              <a:buNone/>
            </a:pPr>
            <a:r>
              <a:rPr lang="en-US" altLang="en-US" sz="2000" b="1" dirty="0">
                <a:solidFill>
                  <a:srgbClr val="0000FF"/>
                </a:solidFill>
              </a:rPr>
              <a:t>Step 1:</a:t>
            </a:r>
            <a:r>
              <a:rPr lang="en-US" altLang="en-US" sz="2000" b="1" dirty="0"/>
              <a:t> q = cursor;</a:t>
            </a:r>
          </a:p>
          <a:p>
            <a:pPr algn="l" eaLnBrk="1" hangingPunct="1">
              <a:buNone/>
            </a:pPr>
            <a:r>
              <a:rPr lang="en-US" altLang="en-US" sz="2000" b="1" dirty="0">
                <a:solidFill>
                  <a:srgbClr val="0000FF"/>
                </a:solidFill>
              </a:rPr>
              <a:t>Step2: </a:t>
            </a:r>
            <a:r>
              <a:rPr lang="en-US" altLang="en-US" sz="2000" b="1" dirty="0"/>
              <a:t>cursor = cursor-&gt;next;</a:t>
            </a:r>
          </a:p>
          <a:p>
            <a:pPr algn="l" eaLnBrk="1" hangingPunct="1">
              <a:buNone/>
            </a:pPr>
            <a:r>
              <a:rPr lang="en-US" altLang="en-US" sz="2000" b="1" dirty="0">
                <a:solidFill>
                  <a:srgbClr val="0000FF"/>
                </a:solidFill>
              </a:rPr>
              <a:t>Step 3:</a:t>
            </a:r>
            <a:r>
              <a:rPr lang="en-US" altLang="en-US" sz="2000" b="1" dirty="0"/>
              <a:t> </a:t>
            </a:r>
            <a:r>
              <a:rPr lang="en-US" altLang="en-US" sz="2000" b="1" dirty="0" err="1"/>
              <a:t>prev</a:t>
            </a:r>
            <a:r>
              <a:rPr lang="en-US" altLang="en-US" sz="2000" b="1" dirty="0"/>
              <a:t>-&gt;next = cursor;</a:t>
            </a:r>
          </a:p>
          <a:p>
            <a:pPr eaLnBrk="1" hangingPunct="1">
              <a:buNone/>
            </a:pPr>
            <a:r>
              <a:rPr lang="en-US" altLang="en-US" sz="2000" b="1" dirty="0">
                <a:solidFill>
                  <a:srgbClr val="0000FF"/>
                </a:solidFill>
              </a:rPr>
              <a:t>Step 4: </a:t>
            </a:r>
            <a:r>
              <a:rPr lang="en-US" altLang="en-US" sz="2000" b="1" dirty="0"/>
              <a:t>delete q</a:t>
            </a:r>
            <a:r>
              <a:rPr lang="en-US" altLang="en-US" b="1" dirty="0"/>
              <a:t>;</a:t>
            </a:r>
            <a:endParaRPr lang="en-GB" altLang="en-US" b="1" dirty="0"/>
          </a:p>
        </p:txBody>
      </p:sp>
      <p:sp>
        <p:nvSpPr>
          <p:cNvPr id="17447" name="Text Box 37"/>
          <p:cNvSpPr txBox="1">
            <a:spLocks noChangeArrowheads="1"/>
          </p:cNvSpPr>
          <p:nvPr/>
        </p:nvSpPr>
        <p:spPr bwMode="auto">
          <a:xfrm>
            <a:off x="6959600" y="5105401"/>
            <a:ext cx="36195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solidFill>
                  <a:srgbClr val="0000FF"/>
                </a:solidFill>
              </a:rPr>
              <a:t>Pre:</a:t>
            </a:r>
          </a:p>
          <a:p>
            <a:pPr algn="l" eaLnBrk="1" hangingPunct="1"/>
            <a:r>
              <a:rPr lang="en-US" altLang="en-US" sz="2000" b="1" u="sng" dirty="0">
                <a:solidFill>
                  <a:srgbClr val="0000FF"/>
                </a:solidFill>
              </a:rPr>
              <a:t>cursor</a:t>
            </a:r>
            <a:r>
              <a:rPr lang="en-US" altLang="en-US" sz="2000" b="1" dirty="0">
                <a:solidFill>
                  <a:srgbClr val="0000FF"/>
                </a:solidFill>
              </a:rPr>
              <a:t> points to node</a:t>
            </a:r>
          </a:p>
          <a:p>
            <a:pPr algn="l" eaLnBrk="1" hangingPunct="1"/>
            <a:r>
              <a:rPr lang="en-US" altLang="en-US" sz="2000" b="1" u="sng" dirty="0" err="1">
                <a:solidFill>
                  <a:srgbClr val="0000FF"/>
                </a:solidFill>
              </a:rPr>
              <a:t>prev</a:t>
            </a:r>
            <a:r>
              <a:rPr lang="en-US" altLang="en-US" sz="2000" b="1" dirty="0">
                <a:solidFill>
                  <a:srgbClr val="0000FF"/>
                </a:solidFill>
              </a:rPr>
              <a:t> points to predecessor</a:t>
            </a:r>
          </a:p>
        </p:txBody>
      </p:sp>
      <p:sp>
        <p:nvSpPr>
          <p:cNvPr id="17450" name="Text Box 40"/>
          <p:cNvSpPr txBox="1">
            <a:spLocks noChangeArrowheads="1"/>
          </p:cNvSpPr>
          <p:nvPr/>
        </p:nvSpPr>
        <p:spPr bwMode="auto">
          <a:xfrm>
            <a:off x="6172201" y="4067969"/>
            <a:ext cx="323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1800" b="1" dirty="0"/>
              <a:t>q</a:t>
            </a:r>
          </a:p>
        </p:txBody>
      </p:sp>
      <p:sp>
        <p:nvSpPr>
          <p:cNvPr id="17451" name="Rectangle 41"/>
          <p:cNvSpPr>
            <a:spLocks noChangeArrowheads="1"/>
          </p:cNvSpPr>
          <p:nvPr/>
        </p:nvSpPr>
        <p:spPr bwMode="auto">
          <a:xfrm>
            <a:off x="8382000" y="18288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52" name="Line 42"/>
          <p:cNvSpPr>
            <a:spLocks noChangeShapeType="1"/>
          </p:cNvSpPr>
          <p:nvPr/>
        </p:nvSpPr>
        <p:spPr bwMode="auto">
          <a:xfrm>
            <a:off x="8534400" y="2209800"/>
            <a:ext cx="0" cy="45720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53" name="Text Box 43"/>
          <p:cNvSpPr txBox="1">
            <a:spLocks noChangeArrowheads="1"/>
          </p:cNvSpPr>
          <p:nvPr/>
        </p:nvSpPr>
        <p:spPr bwMode="auto">
          <a:xfrm>
            <a:off x="8839201" y="1600201"/>
            <a:ext cx="974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GB" altLang="en-US" sz="2000" b="1" dirty="0"/>
              <a:t>cursor</a:t>
            </a:r>
          </a:p>
        </p:txBody>
      </p:sp>
      <p:sp>
        <p:nvSpPr>
          <p:cNvPr id="17454" name="Line 44"/>
          <p:cNvSpPr>
            <a:spLocks noChangeShapeType="1"/>
          </p:cNvSpPr>
          <p:nvPr/>
        </p:nvSpPr>
        <p:spPr bwMode="auto">
          <a:xfrm>
            <a:off x="6553200" y="1752600"/>
            <a:ext cx="167640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n-US"/>
          </a:p>
        </p:txBody>
      </p:sp>
    </p:spTree>
    <p:extLst>
      <p:ext uri="{BB962C8B-B14F-4D97-AF65-F5344CB8AC3E}">
        <p14:creationId xmlns:p14="http://schemas.microsoft.com/office/powerpoint/2010/main" val="20877255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94AB87AA-C43C-48B3-B8A5-745A9E805D8C}" type="slidenum">
              <a:rPr lang="en-GB" altLang="en-US" sz="1400"/>
              <a:pPr eaLnBrk="1" hangingPunct="1"/>
              <a:t>22</a:t>
            </a:fld>
            <a:endParaRPr lang="en-GB" altLang="en-US" sz="1400" dirty="0"/>
          </a:p>
        </p:txBody>
      </p:sp>
      <p:sp>
        <p:nvSpPr>
          <p:cNvPr id="183298" name="Rectangle 2"/>
          <p:cNvSpPr>
            <a:spLocks noGrp="1" noChangeArrowheads="1"/>
          </p:cNvSpPr>
          <p:nvPr>
            <p:ph type="title"/>
          </p:nvPr>
        </p:nvSpPr>
        <p:spPr>
          <a:xfrm>
            <a:off x="2781300" y="609600"/>
            <a:ext cx="7772400" cy="914400"/>
          </a:xfrm>
        </p:spPr>
        <p:txBody>
          <a:bodyPr/>
          <a:lstStyle/>
          <a:p>
            <a:pPr eaLnBrk="1" hangingPunct="1">
              <a:defRPr/>
            </a:pPr>
            <a:r>
              <a:rPr lang="en-US" sz="4000" b="1">
                <a:effectLst>
                  <a:outerShdw blurRad="38100" dist="38100" dir="2700000" algn="tl">
                    <a:srgbClr val="FFFFFF"/>
                  </a:outerShdw>
                </a:effectLst>
              </a:rPr>
              <a:t>Deleting a Node</a:t>
            </a:r>
          </a:p>
        </p:txBody>
      </p:sp>
      <p:sp>
        <p:nvSpPr>
          <p:cNvPr id="17413" name="Rectangle 3"/>
          <p:cNvSpPr>
            <a:spLocks noGrp="1" noChangeArrowheads="1"/>
          </p:cNvSpPr>
          <p:nvPr>
            <p:ph type="body" idx="1"/>
          </p:nvPr>
        </p:nvSpPr>
        <p:spPr>
          <a:xfrm>
            <a:off x="2781300" y="1524000"/>
            <a:ext cx="7772400" cy="4611808"/>
          </a:xfrm>
          <a:solidFill>
            <a:srgbClr val="FFFFCC"/>
          </a:solidFill>
        </p:spPr>
        <p:txBody>
          <a:bodyPr/>
          <a:lstStyle/>
          <a:p>
            <a:pPr eaLnBrk="1" hangingPunct="1">
              <a:buFont typeface="Wingdings" panose="05000000000000000000" pitchFamily="2" charset="2"/>
              <a:buNone/>
            </a:pPr>
            <a:endParaRPr lang="en-US" altLang="en-US" sz="2800" b="1" dirty="0"/>
          </a:p>
          <a:p>
            <a:pPr eaLnBrk="1" hangingPunct="1"/>
            <a:endParaRPr lang="en-US" altLang="en-US" sz="2800" b="1" dirty="0"/>
          </a:p>
          <a:p>
            <a:pPr eaLnBrk="1" hangingPunct="1"/>
            <a:endParaRPr lang="en-US" altLang="en-US" sz="2800" b="1" dirty="0"/>
          </a:p>
          <a:p>
            <a:pPr eaLnBrk="1" hangingPunct="1">
              <a:buFont typeface="Wingdings" panose="05000000000000000000" pitchFamily="2" charset="2"/>
              <a:buNone/>
            </a:pPr>
            <a:endParaRPr lang="en-US" altLang="en-US" sz="2400" dirty="0"/>
          </a:p>
        </p:txBody>
      </p:sp>
      <p:sp>
        <p:nvSpPr>
          <p:cNvPr id="17414" name="Rectangle 4"/>
          <p:cNvSpPr>
            <a:spLocks noChangeArrowheads="1"/>
          </p:cNvSpPr>
          <p:nvPr/>
        </p:nvSpPr>
        <p:spPr bwMode="auto">
          <a:xfrm>
            <a:off x="3810000" y="28956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2000" b="1" dirty="0"/>
              <a:t>hat</a:t>
            </a:r>
            <a:endParaRPr lang="en-GB" altLang="en-US" sz="2000" b="1" dirty="0"/>
          </a:p>
        </p:txBody>
      </p:sp>
      <p:sp>
        <p:nvSpPr>
          <p:cNvPr id="17415" name="Rectangle 5"/>
          <p:cNvSpPr>
            <a:spLocks noChangeArrowheads="1"/>
          </p:cNvSpPr>
          <p:nvPr/>
        </p:nvSpPr>
        <p:spPr bwMode="auto">
          <a:xfrm>
            <a:off x="4495800" y="28956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16" name="Rectangle 6"/>
          <p:cNvSpPr>
            <a:spLocks noChangeArrowheads="1"/>
          </p:cNvSpPr>
          <p:nvPr/>
        </p:nvSpPr>
        <p:spPr bwMode="auto">
          <a:xfrm>
            <a:off x="5791200" y="28194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the</a:t>
            </a:r>
            <a:endParaRPr lang="en-GB" altLang="en-US" b="1" dirty="0"/>
          </a:p>
        </p:txBody>
      </p:sp>
      <p:sp>
        <p:nvSpPr>
          <p:cNvPr id="17417" name="Rectangle 7"/>
          <p:cNvSpPr>
            <a:spLocks noChangeArrowheads="1"/>
          </p:cNvSpPr>
          <p:nvPr/>
        </p:nvSpPr>
        <p:spPr bwMode="auto">
          <a:xfrm>
            <a:off x="6477000" y="2819400"/>
            <a:ext cx="304800" cy="381000"/>
          </a:xfrm>
          <a:prstGeom prst="rect">
            <a:avLst/>
          </a:prstGeom>
          <a:solidFill>
            <a:srgbClr val="996633"/>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996633"/>
            </a:extrusionClr>
            <a:contourClr>
              <a:srgbClr val="996633"/>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18" name="Rectangle 8"/>
          <p:cNvSpPr>
            <a:spLocks noChangeArrowheads="1"/>
          </p:cNvSpPr>
          <p:nvPr/>
        </p:nvSpPr>
        <p:spPr bwMode="auto">
          <a:xfrm>
            <a:off x="8001000" y="28194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a:t>top</a:t>
            </a:r>
            <a:endParaRPr lang="en-GB" altLang="en-US" b="1"/>
          </a:p>
        </p:txBody>
      </p:sp>
      <p:sp>
        <p:nvSpPr>
          <p:cNvPr id="17419" name="Rectangle 9"/>
          <p:cNvSpPr>
            <a:spLocks noChangeArrowheads="1"/>
          </p:cNvSpPr>
          <p:nvPr/>
        </p:nvSpPr>
        <p:spPr bwMode="auto">
          <a:xfrm>
            <a:off x="8686800" y="28194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20" name="Rectangle 10"/>
          <p:cNvSpPr>
            <a:spLocks noChangeArrowheads="1"/>
          </p:cNvSpPr>
          <p:nvPr/>
        </p:nvSpPr>
        <p:spPr bwMode="auto">
          <a:xfrm>
            <a:off x="3810000" y="19050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21" name="Line 11"/>
          <p:cNvSpPr>
            <a:spLocks noChangeShapeType="1"/>
          </p:cNvSpPr>
          <p:nvPr/>
        </p:nvSpPr>
        <p:spPr bwMode="auto">
          <a:xfrm>
            <a:off x="2971800" y="3048000"/>
            <a:ext cx="838200"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22" name="Text Box 12"/>
          <p:cNvSpPr txBox="1">
            <a:spLocks noChangeArrowheads="1"/>
          </p:cNvSpPr>
          <p:nvPr/>
        </p:nvSpPr>
        <p:spPr bwMode="auto">
          <a:xfrm>
            <a:off x="4191001" y="1752601"/>
            <a:ext cx="720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err="1"/>
              <a:t>prev</a:t>
            </a:r>
            <a:endParaRPr lang="en-GB" altLang="en-US" sz="2000" b="1" dirty="0"/>
          </a:p>
        </p:txBody>
      </p:sp>
      <p:sp>
        <p:nvSpPr>
          <p:cNvPr id="17423" name="Rectangle 13"/>
          <p:cNvSpPr>
            <a:spLocks noChangeArrowheads="1"/>
          </p:cNvSpPr>
          <p:nvPr/>
        </p:nvSpPr>
        <p:spPr bwMode="auto">
          <a:xfrm>
            <a:off x="6146801" y="3794125"/>
            <a:ext cx="228600" cy="381000"/>
          </a:xfrm>
          <a:prstGeom prst="rect">
            <a:avLst/>
          </a:prstGeom>
          <a:solidFill>
            <a:srgbClr val="CCFF99"/>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CCFF99"/>
            </a:extrusionClr>
            <a:contourClr>
              <a:srgbClr val="CCFF99"/>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24" name="Text Box 14"/>
          <p:cNvSpPr txBox="1">
            <a:spLocks noChangeArrowheads="1"/>
          </p:cNvSpPr>
          <p:nvPr/>
        </p:nvSpPr>
        <p:spPr bwMode="auto">
          <a:xfrm>
            <a:off x="7896226" y="2133601"/>
            <a:ext cx="1470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2000" b="1" dirty="0"/>
              <a:t>Successor</a:t>
            </a:r>
            <a:endParaRPr lang="en-GB" altLang="en-US" sz="2000" b="1" dirty="0"/>
          </a:p>
        </p:txBody>
      </p:sp>
      <p:sp>
        <p:nvSpPr>
          <p:cNvPr id="17425" name="Line 15"/>
          <p:cNvSpPr>
            <a:spLocks noChangeShapeType="1"/>
          </p:cNvSpPr>
          <p:nvPr/>
        </p:nvSpPr>
        <p:spPr bwMode="auto">
          <a:xfrm>
            <a:off x="4800600" y="3124200"/>
            <a:ext cx="457200" cy="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7426" name="Line 16"/>
          <p:cNvSpPr>
            <a:spLocks noChangeShapeType="1"/>
          </p:cNvSpPr>
          <p:nvPr/>
        </p:nvSpPr>
        <p:spPr bwMode="auto">
          <a:xfrm>
            <a:off x="5257800" y="3124200"/>
            <a:ext cx="0" cy="16002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7427" name="Line 17"/>
          <p:cNvSpPr>
            <a:spLocks noChangeShapeType="1"/>
          </p:cNvSpPr>
          <p:nvPr/>
        </p:nvSpPr>
        <p:spPr bwMode="auto">
          <a:xfrm>
            <a:off x="6477000" y="4724400"/>
            <a:ext cx="609600" cy="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7428" name="Line 18"/>
          <p:cNvSpPr>
            <a:spLocks noChangeShapeType="1"/>
          </p:cNvSpPr>
          <p:nvPr/>
        </p:nvSpPr>
        <p:spPr bwMode="auto">
          <a:xfrm flipV="1">
            <a:off x="7086600" y="3124200"/>
            <a:ext cx="0" cy="16002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7429" name="Line 19"/>
          <p:cNvSpPr>
            <a:spLocks noChangeShapeType="1"/>
          </p:cNvSpPr>
          <p:nvPr/>
        </p:nvSpPr>
        <p:spPr bwMode="auto">
          <a:xfrm>
            <a:off x="7086600" y="3124200"/>
            <a:ext cx="914400" cy="0"/>
          </a:xfrm>
          <a:prstGeom prst="line">
            <a:avLst/>
          </a:prstGeom>
          <a:noFill/>
          <a:ln w="571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33" name="Line 23"/>
          <p:cNvSpPr>
            <a:spLocks noChangeShapeType="1"/>
          </p:cNvSpPr>
          <p:nvPr/>
        </p:nvSpPr>
        <p:spPr bwMode="auto">
          <a:xfrm>
            <a:off x="8991600" y="2895600"/>
            <a:ext cx="914400" cy="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34" name="Line 24"/>
          <p:cNvSpPr>
            <a:spLocks noChangeShapeType="1"/>
          </p:cNvSpPr>
          <p:nvPr/>
        </p:nvSpPr>
        <p:spPr bwMode="auto">
          <a:xfrm>
            <a:off x="5257800" y="4724400"/>
            <a:ext cx="1219200" cy="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7437" name="Line 27"/>
          <p:cNvSpPr>
            <a:spLocks noChangeShapeType="1"/>
          </p:cNvSpPr>
          <p:nvPr/>
        </p:nvSpPr>
        <p:spPr bwMode="auto">
          <a:xfrm>
            <a:off x="6858000" y="2971800"/>
            <a:ext cx="1143000" cy="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38" name="Line 28"/>
          <p:cNvSpPr>
            <a:spLocks noChangeShapeType="1"/>
          </p:cNvSpPr>
          <p:nvPr/>
        </p:nvSpPr>
        <p:spPr bwMode="auto">
          <a:xfrm flipH="1" flipV="1">
            <a:off x="6367780" y="3233736"/>
            <a:ext cx="0" cy="420688"/>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39" name="Line 29"/>
          <p:cNvSpPr>
            <a:spLocks noChangeShapeType="1"/>
          </p:cNvSpPr>
          <p:nvPr/>
        </p:nvSpPr>
        <p:spPr bwMode="auto">
          <a:xfrm>
            <a:off x="4038600" y="2286000"/>
            <a:ext cx="0" cy="45720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42" name="Text Box 32"/>
          <p:cNvSpPr txBox="1">
            <a:spLocks noChangeArrowheads="1"/>
          </p:cNvSpPr>
          <p:nvPr/>
        </p:nvSpPr>
        <p:spPr bwMode="auto">
          <a:xfrm>
            <a:off x="2895600" y="4419601"/>
            <a:ext cx="4038600"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node *q;</a:t>
            </a:r>
          </a:p>
          <a:p>
            <a:pPr algn="l" eaLnBrk="1" hangingPunct="1">
              <a:buNone/>
            </a:pPr>
            <a:r>
              <a:rPr lang="en-US" altLang="en-US" sz="2000" b="1" dirty="0">
                <a:solidFill>
                  <a:srgbClr val="0000FF"/>
                </a:solidFill>
              </a:rPr>
              <a:t>Step 1:</a:t>
            </a:r>
            <a:r>
              <a:rPr lang="en-US" altLang="en-US" sz="2000" b="1" dirty="0"/>
              <a:t> q = cursor;</a:t>
            </a:r>
          </a:p>
          <a:p>
            <a:pPr algn="l" eaLnBrk="1" hangingPunct="1">
              <a:buNone/>
            </a:pPr>
            <a:r>
              <a:rPr lang="en-US" altLang="en-US" sz="2000" b="1" dirty="0">
                <a:solidFill>
                  <a:srgbClr val="0000FF"/>
                </a:solidFill>
              </a:rPr>
              <a:t>Step2: </a:t>
            </a:r>
            <a:r>
              <a:rPr lang="en-US" altLang="en-US" sz="2000" b="1" dirty="0"/>
              <a:t>cursor = cursor-&gt;next;</a:t>
            </a:r>
          </a:p>
          <a:p>
            <a:pPr algn="l" eaLnBrk="1" hangingPunct="1">
              <a:buNone/>
            </a:pPr>
            <a:r>
              <a:rPr lang="en-US" altLang="en-US" sz="2000" b="1" dirty="0">
                <a:solidFill>
                  <a:srgbClr val="0000FF"/>
                </a:solidFill>
              </a:rPr>
              <a:t>Step 3:</a:t>
            </a:r>
            <a:r>
              <a:rPr lang="en-US" altLang="en-US" sz="2000" b="1" dirty="0"/>
              <a:t> </a:t>
            </a:r>
            <a:r>
              <a:rPr lang="en-US" altLang="en-US" sz="2000" b="1" dirty="0" err="1"/>
              <a:t>prev</a:t>
            </a:r>
            <a:r>
              <a:rPr lang="en-US" altLang="en-US" sz="2000" b="1" dirty="0"/>
              <a:t>-&gt;next = cursor;</a:t>
            </a:r>
          </a:p>
          <a:p>
            <a:pPr eaLnBrk="1" hangingPunct="1">
              <a:buNone/>
            </a:pPr>
            <a:r>
              <a:rPr lang="en-US" altLang="en-US" sz="2000" b="1" dirty="0">
                <a:solidFill>
                  <a:srgbClr val="0000FF"/>
                </a:solidFill>
              </a:rPr>
              <a:t>Step 4: </a:t>
            </a:r>
            <a:r>
              <a:rPr lang="en-US" altLang="en-US" sz="2000" b="1" dirty="0"/>
              <a:t>delete q</a:t>
            </a:r>
            <a:r>
              <a:rPr lang="en-US" altLang="en-US" b="1" dirty="0"/>
              <a:t>;</a:t>
            </a:r>
            <a:endParaRPr lang="en-GB" altLang="en-US" b="1" dirty="0"/>
          </a:p>
        </p:txBody>
      </p:sp>
      <p:sp>
        <p:nvSpPr>
          <p:cNvPr id="17446" name="Text Box 36"/>
          <p:cNvSpPr txBox="1">
            <a:spLocks noChangeArrowheads="1"/>
          </p:cNvSpPr>
          <p:nvPr/>
        </p:nvSpPr>
        <p:spPr bwMode="auto">
          <a:xfrm>
            <a:off x="4911725" y="3705384"/>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3</a:t>
            </a:r>
            <a:endParaRPr lang="en-GB" altLang="en-US" b="1" dirty="0"/>
          </a:p>
        </p:txBody>
      </p:sp>
      <p:sp>
        <p:nvSpPr>
          <p:cNvPr id="17447" name="Text Box 37"/>
          <p:cNvSpPr txBox="1">
            <a:spLocks noChangeArrowheads="1"/>
          </p:cNvSpPr>
          <p:nvPr/>
        </p:nvSpPr>
        <p:spPr bwMode="auto">
          <a:xfrm>
            <a:off x="6991350" y="4806942"/>
            <a:ext cx="36195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solidFill>
                  <a:srgbClr val="0000FF"/>
                </a:solidFill>
              </a:rPr>
              <a:t>Pre:</a:t>
            </a:r>
          </a:p>
          <a:p>
            <a:pPr algn="l" eaLnBrk="1" hangingPunct="1"/>
            <a:r>
              <a:rPr lang="en-US" altLang="en-US" sz="2000" b="1" u="sng" dirty="0">
                <a:solidFill>
                  <a:srgbClr val="0000FF"/>
                </a:solidFill>
              </a:rPr>
              <a:t>cursor</a:t>
            </a:r>
            <a:r>
              <a:rPr lang="en-US" altLang="en-US" sz="2000" b="1" dirty="0">
                <a:solidFill>
                  <a:srgbClr val="0000FF"/>
                </a:solidFill>
              </a:rPr>
              <a:t> points to node</a:t>
            </a:r>
          </a:p>
          <a:p>
            <a:pPr algn="l" eaLnBrk="1" hangingPunct="1"/>
            <a:r>
              <a:rPr lang="en-US" altLang="en-US" sz="2000" b="1" u="sng" dirty="0" err="1">
                <a:solidFill>
                  <a:srgbClr val="0000FF"/>
                </a:solidFill>
              </a:rPr>
              <a:t>prev</a:t>
            </a:r>
            <a:r>
              <a:rPr lang="en-US" altLang="en-US" sz="2000" b="1" dirty="0">
                <a:solidFill>
                  <a:srgbClr val="0000FF"/>
                </a:solidFill>
              </a:rPr>
              <a:t> points to predecessor</a:t>
            </a:r>
          </a:p>
        </p:txBody>
      </p:sp>
      <p:sp>
        <p:nvSpPr>
          <p:cNvPr id="17450" name="Text Box 40"/>
          <p:cNvSpPr txBox="1">
            <a:spLocks noChangeArrowheads="1"/>
          </p:cNvSpPr>
          <p:nvPr/>
        </p:nvSpPr>
        <p:spPr bwMode="auto">
          <a:xfrm>
            <a:off x="6172201" y="4067969"/>
            <a:ext cx="323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1800" b="1" dirty="0"/>
              <a:t>q</a:t>
            </a:r>
          </a:p>
        </p:txBody>
      </p:sp>
      <p:sp>
        <p:nvSpPr>
          <p:cNvPr id="17451" name="Rectangle 41"/>
          <p:cNvSpPr>
            <a:spLocks noChangeArrowheads="1"/>
          </p:cNvSpPr>
          <p:nvPr/>
        </p:nvSpPr>
        <p:spPr bwMode="auto">
          <a:xfrm>
            <a:off x="8382000" y="18288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52" name="Line 42"/>
          <p:cNvSpPr>
            <a:spLocks noChangeShapeType="1"/>
          </p:cNvSpPr>
          <p:nvPr/>
        </p:nvSpPr>
        <p:spPr bwMode="auto">
          <a:xfrm>
            <a:off x="8534400" y="2209800"/>
            <a:ext cx="0" cy="45720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53" name="Text Box 43"/>
          <p:cNvSpPr txBox="1">
            <a:spLocks noChangeArrowheads="1"/>
          </p:cNvSpPr>
          <p:nvPr/>
        </p:nvSpPr>
        <p:spPr bwMode="auto">
          <a:xfrm>
            <a:off x="8839201" y="1600201"/>
            <a:ext cx="974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GB" altLang="en-US" sz="2000" b="1" dirty="0"/>
              <a:t>cursor</a:t>
            </a:r>
          </a:p>
        </p:txBody>
      </p:sp>
    </p:spTree>
    <p:extLst>
      <p:ext uri="{BB962C8B-B14F-4D97-AF65-F5344CB8AC3E}">
        <p14:creationId xmlns:p14="http://schemas.microsoft.com/office/powerpoint/2010/main" val="9575411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94AB87AA-C43C-48B3-B8A5-745A9E805D8C}" type="slidenum">
              <a:rPr lang="en-GB" altLang="en-US" sz="1400"/>
              <a:pPr eaLnBrk="1" hangingPunct="1"/>
              <a:t>23</a:t>
            </a:fld>
            <a:endParaRPr lang="en-GB" altLang="en-US" sz="1400" dirty="0"/>
          </a:p>
        </p:txBody>
      </p:sp>
      <p:sp>
        <p:nvSpPr>
          <p:cNvPr id="183298" name="Rectangle 2"/>
          <p:cNvSpPr>
            <a:spLocks noGrp="1" noChangeArrowheads="1"/>
          </p:cNvSpPr>
          <p:nvPr>
            <p:ph type="title"/>
          </p:nvPr>
        </p:nvSpPr>
        <p:spPr>
          <a:xfrm>
            <a:off x="2781300" y="609600"/>
            <a:ext cx="7772400" cy="914400"/>
          </a:xfrm>
        </p:spPr>
        <p:txBody>
          <a:bodyPr/>
          <a:lstStyle/>
          <a:p>
            <a:pPr eaLnBrk="1" hangingPunct="1">
              <a:defRPr/>
            </a:pPr>
            <a:r>
              <a:rPr lang="en-US" sz="4000" b="1">
                <a:effectLst>
                  <a:outerShdw blurRad="38100" dist="38100" dir="2700000" algn="tl">
                    <a:srgbClr val="FFFFFF"/>
                  </a:outerShdw>
                </a:effectLst>
              </a:rPr>
              <a:t>Deleting a Node</a:t>
            </a:r>
          </a:p>
        </p:txBody>
      </p:sp>
      <p:sp>
        <p:nvSpPr>
          <p:cNvPr id="17413" name="Rectangle 3"/>
          <p:cNvSpPr>
            <a:spLocks noGrp="1" noChangeArrowheads="1"/>
          </p:cNvSpPr>
          <p:nvPr>
            <p:ph type="body" idx="1"/>
          </p:nvPr>
        </p:nvSpPr>
        <p:spPr>
          <a:xfrm>
            <a:off x="2781300" y="1393825"/>
            <a:ext cx="7772400" cy="4800600"/>
          </a:xfrm>
          <a:solidFill>
            <a:srgbClr val="FFFFCC"/>
          </a:solidFill>
        </p:spPr>
        <p:txBody>
          <a:bodyPr/>
          <a:lstStyle/>
          <a:p>
            <a:pPr eaLnBrk="1" hangingPunct="1">
              <a:buFont typeface="Wingdings" panose="05000000000000000000" pitchFamily="2" charset="2"/>
              <a:buNone/>
            </a:pPr>
            <a:endParaRPr lang="en-US" altLang="en-US" sz="2800" b="1" dirty="0"/>
          </a:p>
          <a:p>
            <a:pPr eaLnBrk="1" hangingPunct="1"/>
            <a:endParaRPr lang="en-US" altLang="en-US" sz="2800" b="1" dirty="0"/>
          </a:p>
          <a:p>
            <a:pPr eaLnBrk="1" hangingPunct="1"/>
            <a:endParaRPr lang="en-US" altLang="en-US" sz="2800" b="1" dirty="0"/>
          </a:p>
          <a:p>
            <a:pPr eaLnBrk="1" hangingPunct="1">
              <a:buFont typeface="Wingdings" panose="05000000000000000000" pitchFamily="2" charset="2"/>
              <a:buNone/>
            </a:pPr>
            <a:endParaRPr lang="en-US" altLang="en-US" sz="2400" dirty="0"/>
          </a:p>
        </p:txBody>
      </p:sp>
      <p:sp>
        <p:nvSpPr>
          <p:cNvPr id="17414" name="Rectangle 4"/>
          <p:cNvSpPr>
            <a:spLocks noChangeArrowheads="1"/>
          </p:cNvSpPr>
          <p:nvPr/>
        </p:nvSpPr>
        <p:spPr bwMode="auto">
          <a:xfrm>
            <a:off x="3810000" y="28956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2000" b="1" dirty="0"/>
              <a:t>hat</a:t>
            </a:r>
            <a:endParaRPr lang="en-GB" altLang="en-US" sz="2000" b="1" dirty="0"/>
          </a:p>
        </p:txBody>
      </p:sp>
      <p:sp>
        <p:nvSpPr>
          <p:cNvPr id="17415" name="Rectangle 5"/>
          <p:cNvSpPr>
            <a:spLocks noChangeArrowheads="1"/>
          </p:cNvSpPr>
          <p:nvPr/>
        </p:nvSpPr>
        <p:spPr bwMode="auto">
          <a:xfrm>
            <a:off x="4495800" y="28956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16" name="Rectangle 6"/>
          <p:cNvSpPr>
            <a:spLocks noChangeArrowheads="1"/>
          </p:cNvSpPr>
          <p:nvPr/>
        </p:nvSpPr>
        <p:spPr bwMode="auto">
          <a:xfrm>
            <a:off x="5791200" y="28194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the</a:t>
            </a:r>
            <a:endParaRPr lang="en-GB" altLang="en-US" b="1" dirty="0"/>
          </a:p>
        </p:txBody>
      </p:sp>
      <p:sp>
        <p:nvSpPr>
          <p:cNvPr id="17417" name="Rectangle 7"/>
          <p:cNvSpPr>
            <a:spLocks noChangeArrowheads="1"/>
          </p:cNvSpPr>
          <p:nvPr/>
        </p:nvSpPr>
        <p:spPr bwMode="auto">
          <a:xfrm>
            <a:off x="6477000" y="2819400"/>
            <a:ext cx="304800" cy="381000"/>
          </a:xfrm>
          <a:prstGeom prst="rect">
            <a:avLst/>
          </a:prstGeom>
          <a:solidFill>
            <a:srgbClr val="996633"/>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996633"/>
            </a:extrusionClr>
            <a:contourClr>
              <a:srgbClr val="996633"/>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18" name="Rectangle 8"/>
          <p:cNvSpPr>
            <a:spLocks noChangeArrowheads="1"/>
          </p:cNvSpPr>
          <p:nvPr/>
        </p:nvSpPr>
        <p:spPr bwMode="auto">
          <a:xfrm>
            <a:off x="8001000" y="28194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a:t>top</a:t>
            </a:r>
            <a:endParaRPr lang="en-GB" altLang="en-US" b="1"/>
          </a:p>
        </p:txBody>
      </p:sp>
      <p:sp>
        <p:nvSpPr>
          <p:cNvPr id="17419" name="Rectangle 9"/>
          <p:cNvSpPr>
            <a:spLocks noChangeArrowheads="1"/>
          </p:cNvSpPr>
          <p:nvPr/>
        </p:nvSpPr>
        <p:spPr bwMode="auto">
          <a:xfrm>
            <a:off x="8686800" y="28194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20" name="Rectangle 10"/>
          <p:cNvSpPr>
            <a:spLocks noChangeArrowheads="1"/>
          </p:cNvSpPr>
          <p:nvPr/>
        </p:nvSpPr>
        <p:spPr bwMode="auto">
          <a:xfrm>
            <a:off x="3810000" y="19050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21" name="Line 11"/>
          <p:cNvSpPr>
            <a:spLocks noChangeShapeType="1"/>
          </p:cNvSpPr>
          <p:nvPr/>
        </p:nvSpPr>
        <p:spPr bwMode="auto">
          <a:xfrm>
            <a:off x="2971800" y="3048000"/>
            <a:ext cx="838200"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22" name="Text Box 12"/>
          <p:cNvSpPr txBox="1">
            <a:spLocks noChangeArrowheads="1"/>
          </p:cNvSpPr>
          <p:nvPr/>
        </p:nvSpPr>
        <p:spPr bwMode="auto">
          <a:xfrm>
            <a:off x="4191001" y="1752601"/>
            <a:ext cx="720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err="1"/>
              <a:t>prev</a:t>
            </a:r>
            <a:endParaRPr lang="en-GB" altLang="en-US" sz="2000" b="1" dirty="0"/>
          </a:p>
        </p:txBody>
      </p:sp>
      <p:sp>
        <p:nvSpPr>
          <p:cNvPr id="17423" name="Rectangle 13"/>
          <p:cNvSpPr>
            <a:spLocks noChangeArrowheads="1"/>
          </p:cNvSpPr>
          <p:nvPr/>
        </p:nvSpPr>
        <p:spPr bwMode="auto">
          <a:xfrm>
            <a:off x="6146801" y="3794125"/>
            <a:ext cx="228600" cy="381000"/>
          </a:xfrm>
          <a:prstGeom prst="rect">
            <a:avLst/>
          </a:prstGeom>
          <a:solidFill>
            <a:srgbClr val="CCFF99"/>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CCFF99"/>
            </a:extrusionClr>
            <a:contourClr>
              <a:srgbClr val="CCFF99"/>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24" name="Text Box 14"/>
          <p:cNvSpPr txBox="1">
            <a:spLocks noChangeArrowheads="1"/>
          </p:cNvSpPr>
          <p:nvPr/>
        </p:nvSpPr>
        <p:spPr bwMode="auto">
          <a:xfrm>
            <a:off x="7896226" y="2133601"/>
            <a:ext cx="1470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2000" b="1" dirty="0"/>
              <a:t>Successor</a:t>
            </a:r>
            <a:endParaRPr lang="en-GB" altLang="en-US" sz="2000" b="1" dirty="0"/>
          </a:p>
        </p:txBody>
      </p:sp>
      <p:sp>
        <p:nvSpPr>
          <p:cNvPr id="17425" name="Line 15"/>
          <p:cNvSpPr>
            <a:spLocks noChangeShapeType="1"/>
          </p:cNvSpPr>
          <p:nvPr/>
        </p:nvSpPr>
        <p:spPr bwMode="auto">
          <a:xfrm>
            <a:off x="4800600" y="3124200"/>
            <a:ext cx="457200" cy="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7426" name="Line 16"/>
          <p:cNvSpPr>
            <a:spLocks noChangeShapeType="1"/>
          </p:cNvSpPr>
          <p:nvPr/>
        </p:nvSpPr>
        <p:spPr bwMode="auto">
          <a:xfrm>
            <a:off x="5257800" y="3124200"/>
            <a:ext cx="0" cy="16002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7427" name="Line 17"/>
          <p:cNvSpPr>
            <a:spLocks noChangeShapeType="1"/>
          </p:cNvSpPr>
          <p:nvPr/>
        </p:nvSpPr>
        <p:spPr bwMode="auto">
          <a:xfrm>
            <a:off x="6477000" y="4724400"/>
            <a:ext cx="609600" cy="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7428" name="Line 18"/>
          <p:cNvSpPr>
            <a:spLocks noChangeShapeType="1"/>
          </p:cNvSpPr>
          <p:nvPr/>
        </p:nvSpPr>
        <p:spPr bwMode="auto">
          <a:xfrm flipV="1">
            <a:off x="7086600" y="3124200"/>
            <a:ext cx="0" cy="16002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7429" name="Line 19"/>
          <p:cNvSpPr>
            <a:spLocks noChangeShapeType="1"/>
          </p:cNvSpPr>
          <p:nvPr/>
        </p:nvSpPr>
        <p:spPr bwMode="auto">
          <a:xfrm>
            <a:off x="7086600" y="3124200"/>
            <a:ext cx="914400" cy="0"/>
          </a:xfrm>
          <a:prstGeom prst="line">
            <a:avLst/>
          </a:prstGeom>
          <a:noFill/>
          <a:ln w="571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33" name="Line 23"/>
          <p:cNvSpPr>
            <a:spLocks noChangeShapeType="1"/>
          </p:cNvSpPr>
          <p:nvPr/>
        </p:nvSpPr>
        <p:spPr bwMode="auto">
          <a:xfrm>
            <a:off x="8991600" y="2895600"/>
            <a:ext cx="914400" cy="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34" name="Line 24"/>
          <p:cNvSpPr>
            <a:spLocks noChangeShapeType="1"/>
          </p:cNvSpPr>
          <p:nvPr/>
        </p:nvSpPr>
        <p:spPr bwMode="auto">
          <a:xfrm>
            <a:off x="5257800" y="4724400"/>
            <a:ext cx="1219200" cy="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7437" name="Line 27"/>
          <p:cNvSpPr>
            <a:spLocks noChangeShapeType="1"/>
          </p:cNvSpPr>
          <p:nvPr/>
        </p:nvSpPr>
        <p:spPr bwMode="auto">
          <a:xfrm>
            <a:off x="6858000" y="2971800"/>
            <a:ext cx="1143000" cy="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38" name="Line 28"/>
          <p:cNvSpPr>
            <a:spLocks noChangeShapeType="1"/>
          </p:cNvSpPr>
          <p:nvPr/>
        </p:nvSpPr>
        <p:spPr bwMode="auto">
          <a:xfrm flipH="1" flipV="1">
            <a:off x="6367780" y="3233736"/>
            <a:ext cx="0" cy="420688"/>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39" name="Line 29"/>
          <p:cNvSpPr>
            <a:spLocks noChangeShapeType="1"/>
          </p:cNvSpPr>
          <p:nvPr/>
        </p:nvSpPr>
        <p:spPr bwMode="auto">
          <a:xfrm>
            <a:off x="4038600" y="2286000"/>
            <a:ext cx="0" cy="45720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40" name="Line 30"/>
          <p:cNvSpPr>
            <a:spLocks noChangeShapeType="1"/>
          </p:cNvSpPr>
          <p:nvPr/>
        </p:nvSpPr>
        <p:spPr bwMode="auto">
          <a:xfrm>
            <a:off x="5867400" y="2438400"/>
            <a:ext cx="685800" cy="990600"/>
          </a:xfrm>
          <a:prstGeom prst="line">
            <a:avLst/>
          </a:prstGeom>
          <a:noFill/>
          <a:ln w="28575" cap="sq">
            <a:solidFill>
              <a:srgbClr val="CF073B"/>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7441" name="Line 31"/>
          <p:cNvSpPr>
            <a:spLocks noChangeShapeType="1"/>
          </p:cNvSpPr>
          <p:nvPr/>
        </p:nvSpPr>
        <p:spPr bwMode="auto">
          <a:xfrm flipH="1">
            <a:off x="5867400" y="2438400"/>
            <a:ext cx="838200" cy="914400"/>
          </a:xfrm>
          <a:prstGeom prst="line">
            <a:avLst/>
          </a:prstGeom>
          <a:noFill/>
          <a:ln w="28575" cap="sq">
            <a:solidFill>
              <a:srgbClr val="CF073B"/>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457200" indent="-457200"/>
            <a:endParaRPr lang="en-US" dirty="0"/>
          </a:p>
        </p:txBody>
      </p:sp>
      <p:sp>
        <p:nvSpPr>
          <p:cNvPr id="17442" name="Text Box 32"/>
          <p:cNvSpPr txBox="1">
            <a:spLocks noChangeArrowheads="1"/>
          </p:cNvSpPr>
          <p:nvPr/>
        </p:nvSpPr>
        <p:spPr bwMode="auto">
          <a:xfrm>
            <a:off x="2895600" y="4419601"/>
            <a:ext cx="4038600"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node *q;</a:t>
            </a:r>
          </a:p>
          <a:p>
            <a:pPr algn="l" eaLnBrk="1" hangingPunct="1">
              <a:buNone/>
            </a:pPr>
            <a:r>
              <a:rPr lang="en-US" altLang="en-US" sz="2000" b="1" dirty="0">
                <a:solidFill>
                  <a:srgbClr val="0000FF"/>
                </a:solidFill>
              </a:rPr>
              <a:t>Step 1:</a:t>
            </a:r>
            <a:r>
              <a:rPr lang="en-US" altLang="en-US" sz="2000" b="1" dirty="0"/>
              <a:t> q = cursor;</a:t>
            </a:r>
          </a:p>
          <a:p>
            <a:pPr algn="l" eaLnBrk="1" hangingPunct="1">
              <a:buNone/>
            </a:pPr>
            <a:r>
              <a:rPr lang="en-US" altLang="en-US" sz="2000" b="1" dirty="0">
                <a:solidFill>
                  <a:srgbClr val="0000FF"/>
                </a:solidFill>
              </a:rPr>
              <a:t>Step2: </a:t>
            </a:r>
            <a:r>
              <a:rPr lang="en-US" altLang="en-US" sz="2000" b="1" dirty="0"/>
              <a:t>cursor = cursor-&gt;next;</a:t>
            </a:r>
          </a:p>
          <a:p>
            <a:pPr algn="l" eaLnBrk="1" hangingPunct="1">
              <a:buNone/>
            </a:pPr>
            <a:r>
              <a:rPr lang="en-US" altLang="en-US" sz="2000" b="1" dirty="0">
                <a:solidFill>
                  <a:srgbClr val="0000FF"/>
                </a:solidFill>
              </a:rPr>
              <a:t>Step 3:</a:t>
            </a:r>
            <a:r>
              <a:rPr lang="en-US" altLang="en-US" sz="2000" b="1" dirty="0"/>
              <a:t> </a:t>
            </a:r>
            <a:r>
              <a:rPr lang="en-US" altLang="en-US" sz="2000" b="1" dirty="0" err="1"/>
              <a:t>prev</a:t>
            </a:r>
            <a:r>
              <a:rPr lang="en-US" altLang="en-US" sz="2000" b="1" dirty="0"/>
              <a:t>-&gt;next = cursor;</a:t>
            </a:r>
          </a:p>
          <a:p>
            <a:pPr eaLnBrk="1" hangingPunct="1">
              <a:buNone/>
            </a:pPr>
            <a:r>
              <a:rPr lang="en-US" altLang="en-US" sz="2000" b="1" dirty="0">
                <a:solidFill>
                  <a:srgbClr val="0000FF"/>
                </a:solidFill>
              </a:rPr>
              <a:t>Step 4: </a:t>
            </a:r>
            <a:r>
              <a:rPr lang="en-US" altLang="en-US" sz="2000" b="1" dirty="0"/>
              <a:t>delete q</a:t>
            </a:r>
            <a:r>
              <a:rPr lang="en-US" altLang="en-US" b="1" dirty="0"/>
              <a:t>;</a:t>
            </a:r>
            <a:endParaRPr lang="en-GB" altLang="en-US" b="1" dirty="0"/>
          </a:p>
        </p:txBody>
      </p:sp>
      <p:sp>
        <p:nvSpPr>
          <p:cNvPr id="17443" name="Line 33"/>
          <p:cNvSpPr>
            <a:spLocks noChangeShapeType="1"/>
          </p:cNvSpPr>
          <p:nvPr/>
        </p:nvSpPr>
        <p:spPr bwMode="auto">
          <a:xfrm>
            <a:off x="7239000" y="2667000"/>
            <a:ext cx="304800" cy="381000"/>
          </a:xfrm>
          <a:prstGeom prst="line">
            <a:avLst/>
          </a:prstGeom>
          <a:noFill/>
          <a:ln w="28575" cap="sq">
            <a:solidFill>
              <a:srgbClr val="CF073B"/>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7444" name="Line 34"/>
          <p:cNvSpPr>
            <a:spLocks noChangeShapeType="1"/>
          </p:cNvSpPr>
          <p:nvPr/>
        </p:nvSpPr>
        <p:spPr bwMode="auto">
          <a:xfrm flipH="1">
            <a:off x="7391400" y="2667000"/>
            <a:ext cx="304800" cy="381000"/>
          </a:xfrm>
          <a:prstGeom prst="line">
            <a:avLst/>
          </a:prstGeom>
          <a:noFill/>
          <a:ln w="28575" cap="sq">
            <a:solidFill>
              <a:srgbClr val="CF073B"/>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7447" name="Text Box 37"/>
          <p:cNvSpPr txBox="1">
            <a:spLocks noChangeArrowheads="1"/>
          </p:cNvSpPr>
          <p:nvPr/>
        </p:nvSpPr>
        <p:spPr bwMode="auto">
          <a:xfrm>
            <a:off x="6934200" y="5078512"/>
            <a:ext cx="36195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solidFill>
                  <a:srgbClr val="0000FF"/>
                </a:solidFill>
              </a:rPr>
              <a:t>Pre:</a:t>
            </a:r>
          </a:p>
          <a:p>
            <a:pPr algn="l" eaLnBrk="1" hangingPunct="1"/>
            <a:r>
              <a:rPr lang="en-US" altLang="en-US" sz="2000" b="1" u="sng" dirty="0">
                <a:solidFill>
                  <a:srgbClr val="0000FF"/>
                </a:solidFill>
              </a:rPr>
              <a:t>cursor</a:t>
            </a:r>
            <a:r>
              <a:rPr lang="en-US" altLang="en-US" sz="2000" b="1" dirty="0">
                <a:solidFill>
                  <a:srgbClr val="0000FF"/>
                </a:solidFill>
              </a:rPr>
              <a:t> points to node</a:t>
            </a:r>
          </a:p>
          <a:p>
            <a:pPr algn="l" eaLnBrk="1" hangingPunct="1"/>
            <a:r>
              <a:rPr lang="en-US" altLang="en-US" sz="2000" b="1" u="sng" dirty="0" err="1">
                <a:solidFill>
                  <a:srgbClr val="0000FF"/>
                </a:solidFill>
              </a:rPr>
              <a:t>prev</a:t>
            </a:r>
            <a:r>
              <a:rPr lang="en-US" altLang="en-US" sz="2000" b="1" dirty="0">
                <a:solidFill>
                  <a:srgbClr val="0000FF"/>
                </a:solidFill>
              </a:rPr>
              <a:t> points to predecessor</a:t>
            </a:r>
          </a:p>
        </p:txBody>
      </p:sp>
      <p:sp>
        <p:nvSpPr>
          <p:cNvPr id="17450" name="Text Box 40"/>
          <p:cNvSpPr txBox="1">
            <a:spLocks noChangeArrowheads="1"/>
          </p:cNvSpPr>
          <p:nvPr/>
        </p:nvSpPr>
        <p:spPr bwMode="auto">
          <a:xfrm>
            <a:off x="6172201" y="4067969"/>
            <a:ext cx="323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1800" b="1" dirty="0"/>
              <a:t>q</a:t>
            </a:r>
          </a:p>
        </p:txBody>
      </p:sp>
      <p:sp>
        <p:nvSpPr>
          <p:cNvPr id="17451" name="Rectangle 41"/>
          <p:cNvSpPr>
            <a:spLocks noChangeArrowheads="1"/>
          </p:cNvSpPr>
          <p:nvPr/>
        </p:nvSpPr>
        <p:spPr bwMode="auto">
          <a:xfrm>
            <a:off x="8382000" y="18288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52" name="Line 42"/>
          <p:cNvSpPr>
            <a:spLocks noChangeShapeType="1"/>
          </p:cNvSpPr>
          <p:nvPr/>
        </p:nvSpPr>
        <p:spPr bwMode="auto">
          <a:xfrm>
            <a:off x="8534400" y="2209800"/>
            <a:ext cx="0" cy="45720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53" name="Text Box 43"/>
          <p:cNvSpPr txBox="1">
            <a:spLocks noChangeArrowheads="1"/>
          </p:cNvSpPr>
          <p:nvPr/>
        </p:nvSpPr>
        <p:spPr bwMode="auto">
          <a:xfrm>
            <a:off x="8839201" y="1600201"/>
            <a:ext cx="974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GB" altLang="en-US" sz="2000" b="1" dirty="0"/>
              <a:t>cursor</a:t>
            </a:r>
          </a:p>
        </p:txBody>
      </p:sp>
    </p:spTree>
    <p:extLst>
      <p:ext uri="{BB962C8B-B14F-4D97-AF65-F5344CB8AC3E}">
        <p14:creationId xmlns:p14="http://schemas.microsoft.com/office/powerpoint/2010/main" val="28058950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94AB87AA-C43C-48B3-B8A5-745A9E805D8C}" type="slidenum">
              <a:rPr lang="en-GB" altLang="en-US" sz="1400"/>
              <a:pPr eaLnBrk="1" hangingPunct="1"/>
              <a:t>24</a:t>
            </a:fld>
            <a:endParaRPr lang="en-GB" altLang="en-US" sz="1400" dirty="0"/>
          </a:p>
        </p:txBody>
      </p:sp>
      <p:sp>
        <p:nvSpPr>
          <p:cNvPr id="183298" name="Rectangle 2"/>
          <p:cNvSpPr>
            <a:spLocks noGrp="1" noChangeArrowheads="1"/>
          </p:cNvSpPr>
          <p:nvPr>
            <p:ph type="title"/>
          </p:nvPr>
        </p:nvSpPr>
        <p:spPr>
          <a:xfrm>
            <a:off x="2781300" y="609600"/>
            <a:ext cx="7772400" cy="914400"/>
          </a:xfrm>
        </p:spPr>
        <p:txBody>
          <a:bodyPr/>
          <a:lstStyle/>
          <a:p>
            <a:pPr eaLnBrk="1" hangingPunct="1">
              <a:defRPr/>
            </a:pPr>
            <a:r>
              <a:rPr lang="en-US" sz="4000" b="1">
                <a:effectLst>
                  <a:outerShdw blurRad="38100" dist="38100" dir="2700000" algn="tl">
                    <a:srgbClr val="FFFFFF"/>
                  </a:outerShdw>
                </a:effectLst>
              </a:rPr>
              <a:t>Deleting a Node</a:t>
            </a:r>
          </a:p>
        </p:txBody>
      </p:sp>
      <p:sp>
        <p:nvSpPr>
          <p:cNvPr id="17413" name="Rectangle 3"/>
          <p:cNvSpPr>
            <a:spLocks noGrp="1" noChangeArrowheads="1"/>
          </p:cNvSpPr>
          <p:nvPr>
            <p:ph type="body" idx="1"/>
          </p:nvPr>
        </p:nvSpPr>
        <p:spPr>
          <a:xfrm>
            <a:off x="2781300" y="1311772"/>
            <a:ext cx="7772400" cy="4800600"/>
          </a:xfrm>
          <a:solidFill>
            <a:srgbClr val="FFFFCC"/>
          </a:solidFill>
        </p:spPr>
        <p:txBody>
          <a:bodyPr/>
          <a:lstStyle/>
          <a:p>
            <a:pPr eaLnBrk="1" hangingPunct="1">
              <a:buFont typeface="Wingdings" panose="05000000000000000000" pitchFamily="2" charset="2"/>
              <a:buNone/>
            </a:pPr>
            <a:endParaRPr lang="en-US" altLang="en-US" sz="2800" b="1" dirty="0"/>
          </a:p>
          <a:p>
            <a:pPr eaLnBrk="1" hangingPunct="1"/>
            <a:endParaRPr lang="en-US" altLang="en-US" sz="2800" b="1" dirty="0"/>
          </a:p>
          <a:p>
            <a:pPr eaLnBrk="1" hangingPunct="1"/>
            <a:endParaRPr lang="en-US" altLang="en-US" sz="2800" b="1" dirty="0"/>
          </a:p>
          <a:p>
            <a:pPr eaLnBrk="1" hangingPunct="1">
              <a:buFont typeface="Wingdings" panose="05000000000000000000" pitchFamily="2" charset="2"/>
              <a:buNone/>
            </a:pPr>
            <a:endParaRPr lang="en-US" altLang="en-US" sz="2400" dirty="0"/>
          </a:p>
        </p:txBody>
      </p:sp>
      <p:sp>
        <p:nvSpPr>
          <p:cNvPr id="17414" name="Rectangle 4"/>
          <p:cNvSpPr>
            <a:spLocks noChangeArrowheads="1"/>
          </p:cNvSpPr>
          <p:nvPr/>
        </p:nvSpPr>
        <p:spPr bwMode="auto">
          <a:xfrm>
            <a:off x="3810000" y="28956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2000" b="1" dirty="0"/>
              <a:t>hat</a:t>
            </a:r>
            <a:endParaRPr lang="en-GB" altLang="en-US" sz="2000" b="1" dirty="0"/>
          </a:p>
        </p:txBody>
      </p:sp>
      <p:sp>
        <p:nvSpPr>
          <p:cNvPr id="17415" name="Rectangle 5"/>
          <p:cNvSpPr>
            <a:spLocks noChangeArrowheads="1"/>
          </p:cNvSpPr>
          <p:nvPr/>
        </p:nvSpPr>
        <p:spPr bwMode="auto">
          <a:xfrm>
            <a:off x="4495800" y="28956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18" name="Rectangle 8"/>
          <p:cNvSpPr>
            <a:spLocks noChangeArrowheads="1"/>
          </p:cNvSpPr>
          <p:nvPr/>
        </p:nvSpPr>
        <p:spPr bwMode="auto">
          <a:xfrm>
            <a:off x="8001000" y="28194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a:t>top</a:t>
            </a:r>
            <a:endParaRPr lang="en-GB" altLang="en-US" b="1"/>
          </a:p>
        </p:txBody>
      </p:sp>
      <p:sp>
        <p:nvSpPr>
          <p:cNvPr id="17419" name="Rectangle 9"/>
          <p:cNvSpPr>
            <a:spLocks noChangeArrowheads="1"/>
          </p:cNvSpPr>
          <p:nvPr/>
        </p:nvSpPr>
        <p:spPr bwMode="auto">
          <a:xfrm>
            <a:off x="8686800" y="28194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20" name="Rectangle 10"/>
          <p:cNvSpPr>
            <a:spLocks noChangeArrowheads="1"/>
          </p:cNvSpPr>
          <p:nvPr/>
        </p:nvSpPr>
        <p:spPr bwMode="auto">
          <a:xfrm>
            <a:off x="3810000" y="19050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21" name="Line 11"/>
          <p:cNvSpPr>
            <a:spLocks noChangeShapeType="1"/>
          </p:cNvSpPr>
          <p:nvPr/>
        </p:nvSpPr>
        <p:spPr bwMode="auto">
          <a:xfrm>
            <a:off x="2971800" y="3048000"/>
            <a:ext cx="838200"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22" name="Text Box 12"/>
          <p:cNvSpPr txBox="1">
            <a:spLocks noChangeArrowheads="1"/>
          </p:cNvSpPr>
          <p:nvPr/>
        </p:nvSpPr>
        <p:spPr bwMode="auto">
          <a:xfrm>
            <a:off x="4191001" y="1752601"/>
            <a:ext cx="720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err="1"/>
              <a:t>prev</a:t>
            </a:r>
            <a:endParaRPr lang="en-GB" altLang="en-US" sz="2000" b="1" dirty="0"/>
          </a:p>
        </p:txBody>
      </p:sp>
      <p:sp>
        <p:nvSpPr>
          <p:cNvPr id="17423" name="Rectangle 13"/>
          <p:cNvSpPr>
            <a:spLocks noChangeArrowheads="1"/>
          </p:cNvSpPr>
          <p:nvPr/>
        </p:nvSpPr>
        <p:spPr bwMode="auto">
          <a:xfrm>
            <a:off x="6146801" y="3794125"/>
            <a:ext cx="228600" cy="381000"/>
          </a:xfrm>
          <a:prstGeom prst="rect">
            <a:avLst/>
          </a:prstGeom>
          <a:solidFill>
            <a:srgbClr val="CCFF99"/>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CCFF99"/>
            </a:extrusionClr>
            <a:contourClr>
              <a:srgbClr val="CCFF99"/>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24" name="Text Box 14"/>
          <p:cNvSpPr txBox="1">
            <a:spLocks noChangeArrowheads="1"/>
          </p:cNvSpPr>
          <p:nvPr/>
        </p:nvSpPr>
        <p:spPr bwMode="auto">
          <a:xfrm>
            <a:off x="7896226" y="2133601"/>
            <a:ext cx="1470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2000" b="1" dirty="0"/>
              <a:t>Successor</a:t>
            </a:r>
            <a:endParaRPr lang="en-GB" altLang="en-US" sz="2000" b="1" dirty="0"/>
          </a:p>
        </p:txBody>
      </p:sp>
      <p:sp>
        <p:nvSpPr>
          <p:cNvPr id="17425" name="Line 15"/>
          <p:cNvSpPr>
            <a:spLocks noChangeShapeType="1"/>
          </p:cNvSpPr>
          <p:nvPr/>
        </p:nvSpPr>
        <p:spPr bwMode="auto">
          <a:xfrm>
            <a:off x="4800600" y="3124200"/>
            <a:ext cx="457200" cy="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7426" name="Line 16"/>
          <p:cNvSpPr>
            <a:spLocks noChangeShapeType="1"/>
          </p:cNvSpPr>
          <p:nvPr/>
        </p:nvSpPr>
        <p:spPr bwMode="auto">
          <a:xfrm>
            <a:off x="5257800" y="3124200"/>
            <a:ext cx="0" cy="16002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7427" name="Line 17"/>
          <p:cNvSpPr>
            <a:spLocks noChangeShapeType="1"/>
          </p:cNvSpPr>
          <p:nvPr/>
        </p:nvSpPr>
        <p:spPr bwMode="auto">
          <a:xfrm>
            <a:off x="6477000" y="4724400"/>
            <a:ext cx="609600" cy="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7428" name="Line 18"/>
          <p:cNvSpPr>
            <a:spLocks noChangeShapeType="1"/>
          </p:cNvSpPr>
          <p:nvPr/>
        </p:nvSpPr>
        <p:spPr bwMode="auto">
          <a:xfrm flipV="1">
            <a:off x="7086600" y="3124200"/>
            <a:ext cx="0" cy="160020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7429" name="Line 19"/>
          <p:cNvSpPr>
            <a:spLocks noChangeShapeType="1"/>
          </p:cNvSpPr>
          <p:nvPr/>
        </p:nvSpPr>
        <p:spPr bwMode="auto">
          <a:xfrm>
            <a:off x="7086600" y="3124200"/>
            <a:ext cx="914400" cy="0"/>
          </a:xfrm>
          <a:prstGeom prst="line">
            <a:avLst/>
          </a:prstGeom>
          <a:noFill/>
          <a:ln w="571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33" name="Line 23"/>
          <p:cNvSpPr>
            <a:spLocks noChangeShapeType="1"/>
          </p:cNvSpPr>
          <p:nvPr/>
        </p:nvSpPr>
        <p:spPr bwMode="auto">
          <a:xfrm>
            <a:off x="8991600" y="2895600"/>
            <a:ext cx="914400" cy="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34" name="Line 24"/>
          <p:cNvSpPr>
            <a:spLocks noChangeShapeType="1"/>
          </p:cNvSpPr>
          <p:nvPr/>
        </p:nvSpPr>
        <p:spPr bwMode="auto">
          <a:xfrm>
            <a:off x="5257800" y="4724400"/>
            <a:ext cx="1219200" cy="0"/>
          </a:xfrm>
          <a:prstGeom prst="line">
            <a:avLst/>
          </a:prstGeom>
          <a:noFill/>
          <a:ln w="571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7438" name="Line 28"/>
          <p:cNvSpPr>
            <a:spLocks noChangeShapeType="1"/>
          </p:cNvSpPr>
          <p:nvPr/>
        </p:nvSpPr>
        <p:spPr bwMode="auto">
          <a:xfrm flipH="1" flipV="1">
            <a:off x="6367780" y="3233736"/>
            <a:ext cx="0" cy="420688"/>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39" name="Line 29"/>
          <p:cNvSpPr>
            <a:spLocks noChangeShapeType="1"/>
          </p:cNvSpPr>
          <p:nvPr/>
        </p:nvSpPr>
        <p:spPr bwMode="auto">
          <a:xfrm>
            <a:off x="4038600" y="2286000"/>
            <a:ext cx="0" cy="45720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42" name="Text Box 32"/>
          <p:cNvSpPr txBox="1">
            <a:spLocks noChangeArrowheads="1"/>
          </p:cNvSpPr>
          <p:nvPr/>
        </p:nvSpPr>
        <p:spPr bwMode="auto">
          <a:xfrm>
            <a:off x="2895600" y="4419601"/>
            <a:ext cx="4038600"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node *q;</a:t>
            </a:r>
          </a:p>
          <a:p>
            <a:pPr algn="l" eaLnBrk="1" hangingPunct="1">
              <a:buNone/>
            </a:pPr>
            <a:r>
              <a:rPr lang="en-US" altLang="en-US" sz="2000" b="1" dirty="0">
                <a:solidFill>
                  <a:srgbClr val="0000FF"/>
                </a:solidFill>
              </a:rPr>
              <a:t>Step 1:</a:t>
            </a:r>
            <a:r>
              <a:rPr lang="en-US" altLang="en-US" sz="2000" b="1" dirty="0"/>
              <a:t> q = cursor;</a:t>
            </a:r>
          </a:p>
          <a:p>
            <a:pPr algn="l" eaLnBrk="1" hangingPunct="1">
              <a:buNone/>
            </a:pPr>
            <a:r>
              <a:rPr lang="en-US" altLang="en-US" sz="2000" b="1" dirty="0">
                <a:solidFill>
                  <a:srgbClr val="0000FF"/>
                </a:solidFill>
              </a:rPr>
              <a:t>Step2: </a:t>
            </a:r>
            <a:r>
              <a:rPr lang="en-US" altLang="en-US" sz="2000" b="1" dirty="0"/>
              <a:t>cursor = cursor-&gt;next;</a:t>
            </a:r>
          </a:p>
          <a:p>
            <a:pPr algn="l" eaLnBrk="1" hangingPunct="1">
              <a:buNone/>
            </a:pPr>
            <a:r>
              <a:rPr lang="en-US" altLang="en-US" sz="2000" b="1" dirty="0">
                <a:solidFill>
                  <a:srgbClr val="0000FF"/>
                </a:solidFill>
              </a:rPr>
              <a:t>Step 3:</a:t>
            </a:r>
            <a:r>
              <a:rPr lang="en-US" altLang="en-US" sz="2000" b="1" dirty="0"/>
              <a:t> </a:t>
            </a:r>
            <a:r>
              <a:rPr lang="en-US" altLang="en-US" sz="2000" b="1" dirty="0" err="1"/>
              <a:t>prev</a:t>
            </a:r>
            <a:r>
              <a:rPr lang="en-US" altLang="en-US" sz="2000" b="1" dirty="0"/>
              <a:t>-&gt;next = cursor;</a:t>
            </a:r>
          </a:p>
          <a:p>
            <a:pPr eaLnBrk="1" hangingPunct="1">
              <a:buNone/>
            </a:pPr>
            <a:r>
              <a:rPr lang="en-US" altLang="en-US" sz="2000" b="1" dirty="0">
                <a:solidFill>
                  <a:srgbClr val="0000FF"/>
                </a:solidFill>
              </a:rPr>
              <a:t>Step 4: </a:t>
            </a:r>
            <a:r>
              <a:rPr lang="en-US" altLang="en-US" sz="2000" b="1" dirty="0"/>
              <a:t>delete q</a:t>
            </a:r>
            <a:r>
              <a:rPr lang="en-US" altLang="en-US" b="1" dirty="0"/>
              <a:t>;</a:t>
            </a:r>
            <a:endParaRPr lang="en-GB" altLang="en-US" b="1" dirty="0"/>
          </a:p>
        </p:txBody>
      </p:sp>
      <p:sp>
        <p:nvSpPr>
          <p:cNvPr id="17447" name="Text Box 37"/>
          <p:cNvSpPr txBox="1">
            <a:spLocks noChangeArrowheads="1"/>
          </p:cNvSpPr>
          <p:nvPr/>
        </p:nvSpPr>
        <p:spPr bwMode="auto">
          <a:xfrm>
            <a:off x="6934200" y="4826309"/>
            <a:ext cx="36195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solidFill>
                  <a:srgbClr val="0000FF"/>
                </a:solidFill>
              </a:rPr>
              <a:t>Pre:</a:t>
            </a:r>
          </a:p>
          <a:p>
            <a:pPr algn="l" eaLnBrk="1" hangingPunct="1"/>
            <a:r>
              <a:rPr lang="en-US" altLang="en-US" sz="2000" b="1" u="sng" dirty="0">
                <a:solidFill>
                  <a:srgbClr val="0000FF"/>
                </a:solidFill>
              </a:rPr>
              <a:t>cursor</a:t>
            </a:r>
            <a:r>
              <a:rPr lang="en-US" altLang="en-US" sz="2000" b="1" dirty="0">
                <a:solidFill>
                  <a:srgbClr val="0000FF"/>
                </a:solidFill>
              </a:rPr>
              <a:t> points to node</a:t>
            </a:r>
          </a:p>
          <a:p>
            <a:pPr algn="l" eaLnBrk="1" hangingPunct="1"/>
            <a:r>
              <a:rPr lang="en-US" altLang="en-US" sz="2000" b="1" u="sng" dirty="0" err="1">
                <a:solidFill>
                  <a:srgbClr val="0000FF"/>
                </a:solidFill>
              </a:rPr>
              <a:t>prev</a:t>
            </a:r>
            <a:r>
              <a:rPr lang="en-US" altLang="en-US" sz="2000" b="1" dirty="0">
                <a:solidFill>
                  <a:srgbClr val="0000FF"/>
                </a:solidFill>
              </a:rPr>
              <a:t> points to predecessor</a:t>
            </a:r>
          </a:p>
        </p:txBody>
      </p:sp>
      <p:sp>
        <p:nvSpPr>
          <p:cNvPr id="17450" name="Text Box 40"/>
          <p:cNvSpPr txBox="1">
            <a:spLocks noChangeArrowheads="1"/>
          </p:cNvSpPr>
          <p:nvPr/>
        </p:nvSpPr>
        <p:spPr bwMode="auto">
          <a:xfrm>
            <a:off x="6172201" y="4067969"/>
            <a:ext cx="323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1800" b="1" dirty="0"/>
              <a:t>q</a:t>
            </a:r>
          </a:p>
        </p:txBody>
      </p:sp>
      <p:sp>
        <p:nvSpPr>
          <p:cNvPr id="17451" name="Rectangle 41"/>
          <p:cNvSpPr>
            <a:spLocks noChangeArrowheads="1"/>
          </p:cNvSpPr>
          <p:nvPr/>
        </p:nvSpPr>
        <p:spPr bwMode="auto">
          <a:xfrm>
            <a:off x="8382000" y="18288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7452" name="Line 42"/>
          <p:cNvSpPr>
            <a:spLocks noChangeShapeType="1"/>
          </p:cNvSpPr>
          <p:nvPr/>
        </p:nvSpPr>
        <p:spPr bwMode="auto">
          <a:xfrm>
            <a:off x="8534400" y="2209800"/>
            <a:ext cx="0" cy="45720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53" name="Text Box 43"/>
          <p:cNvSpPr txBox="1">
            <a:spLocks noChangeArrowheads="1"/>
          </p:cNvSpPr>
          <p:nvPr/>
        </p:nvSpPr>
        <p:spPr bwMode="auto">
          <a:xfrm>
            <a:off x="8839201" y="1600201"/>
            <a:ext cx="974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GB" altLang="en-US" sz="2000" b="1" dirty="0"/>
              <a:t>cursor</a:t>
            </a:r>
          </a:p>
        </p:txBody>
      </p:sp>
    </p:spTree>
    <p:extLst>
      <p:ext uri="{BB962C8B-B14F-4D97-AF65-F5344CB8AC3E}">
        <p14:creationId xmlns:p14="http://schemas.microsoft.com/office/powerpoint/2010/main" val="4940614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184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18E4A9BF-8209-4F5E-A5F7-8611FBA9D654}" type="slidenum">
              <a:rPr lang="en-GB" altLang="en-US" sz="1400"/>
              <a:pPr eaLnBrk="1" hangingPunct="1"/>
              <a:t>25</a:t>
            </a:fld>
            <a:endParaRPr lang="en-GB" altLang="en-US" sz="1400" dirty="0"/>
          </a:p>
        </p:txBody>
      </p:sp>
      <p:sp>
        <p:nvSpPr>
          <p:cNvPr id="227330" name="Rectangle 2"/>
          <p:cNvSpPr>
            <a:spLocks noGrp="1" noChangeArrowheads="1"/>
          </p:cNvSpPr>
          <p:nvPr>
            <p:ph type="title"/>
          </p:nvPr>
        </p:nvSpPr>
        <p:spPr/>
        <p:txBody>
          <a:bodyPr/>
          <a:lstStyle/>
          <a:p>
            <a:pPr eaLnBrk="1" hangingPunct="1">
              <a:defRPr/>
            </a:pPr>
            <a:r>
              <a:rPr lang="en-US" b="1">
                <a:effectLst>
                  <a:outerShdw blurRad="38100" dist="38100" dir="2700000" algn="tl">
                    <a:srgbClr val="FFFFFF"/>
                  </a:outerShdw>
                </a:effectLst>
              </a:rPr>
              <a:t>3. Variations on Linked Lists</a:t>
            </a:r>
            <a:endParaRPr lang="en-GB" b="1">
              <a:effectLst>
                <a:outerShdw blurRad="38100" dist="38100" dir="2700000" algn="tl">
                  <a:srgbClr val="FFFFFF"/>
                </a:outerShdw>
              </a:effectLst>
            </a:endParaRPr>
          </a:p>
        </p:txBody>
      </p:sp>
      <p:sp>
        <p:nvSpPr>
          <p:cNvPr id="18437" name="Rectangle 3"/>
          <p:cNvSpPr>
            <a:spLocks noGrp="1" noChangeArrowheads="1"/>
          </p:cNvSpPr>
          <p:nvPr>
            <p:ph type="body" idx="1"/>
          </p:nvPr>
        </p:nvSpPr>
        <p:spPr>
          <a:solidFill>
            <a:srgbClr val="FFFFCC"/>
          </a:solidFill>
        </p:spPr>
        <p:txBody>
          <a:bodyPr/>
          <a:lstStyle/>
          <a:p>
            <a:pPr eaLnBrk="1" hangingPunct="1">
              <a:buFont typeface="Wingdings" panose="05000000000000000000" pitchFamily="2" charset="2"/>
              <a:buNone/>
            </a:pPr>
            <a:r>
              <a:rPr lang="en-US" altLang="en-US" b="1" dirty="0"/>
              <a:t>The Circular List:</a:t>
            </a:r>
          </a:p>
          <a:p>
            <a:pPr eaLnBrk="1" hangingPunct="1"/>
            <a:endParaRPr lang="en-US" altLang="en-US" b="1" dirty="0"/>
          </a:p>
          <a:p>
            <a:pPr eaLnBrk="1" hangingPunct="1">
              <a:buFont typeface="Wingdings" panose="05000000000000000000" pitchFamily="2" charset="2"/>
              <a:buNone/>
            </a:pPr>
            <a:endParaRPr lang="en-US" altLang="en-US" b="1" dirty="0"/>
          </a:p>
          <a:p>
            <a:pPr eaLnBrk="1" hangingPunct="1"/>
            <a:endParaRPr lang="en-US" altLang="en-US" b="1" dirty="0"/>
          </a:p>
          <a:p>
            <a:pPr eaLnBrk="1" hangingPunct="1"/>
            <a:endParaRPr lang="en-US" altLang="en-US" b="1" dirty="0"/>
          </a:p>
          <a:p>
            <a:pPr eaLnBrk="1" hangingPunct="1">
              <a:buFont typeface="Wingdings" panose="05000000000000000000" pitchFamily="2" charset="2"/>
              <a:buNone/>
            </a:pPr>
            <a:endParaRPr lang="en-US" altLang="en-US" b="1" dirty="0"/>
          </a:p>
          <a:p>
            <a:pPr eaLnBrk="1" hangingPunct="1">
              <a:buFont typeface="Wingdings" panose="05000000000000000000" pitchFamily="2" charset="2"/>
              <a:buNone/>
            </a:pPr>
            <a:r>
              <a:rPr lang="en-US" altLang="en-US" b="1" dirty="0"/>
              <a:t>	</a:t>
            </a:r>
            <a:r>
              <a:rPr lang="en-US" altLang="en-US" sz="2800" dirty="0"/>
              <a:t>Notice that  </a:t>
            </a:r>
            <a:r>
              <a:rPr lang="en-US" altLang="en-US" sz="2800" b="1" dirty="0"/>
              <a:t>tail-&gt;next == head</a:t>
            </a:r>
            <a:endParaRPr lang="en-GB" altLang="en-US" sz="2800" b="1" dirty="0"/>
          </a:p>
        </p:txBody>
      </p:sp>
      <p:sp>
        <p:nvSpPr>
          <p:cNvPr id="18438" name="Rectangle 4"/>
          <p:cNvSpPr>
            <a:spLocks noChangeArrowheads="1"/>
          </p:cNvSpPr>
          <p:nvPr/>
        </p:nvSpPr>
        <p:spPr bwMode="auto">
          <a:xfrm>
            <a:off x="3810000" y="37338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8439" name="Rectangle 5"/>
          <p:cNvSpPr>
            <a:spLocks noChangeArrowheads="1"/>
          </p:cNvSpPr>
          <p:nvPr/>
        </p:nvSpPr>
        <p:spPr bwMode="auto">
          <a:xfrm>
            <a:off x="4495800" y="37338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8440" name="Rectangle 6"/>
          <p:cNvSpPr>
            <a:spLocks noChangeArrowheads="1"/>
          </p:cNvSpPr>
          <p:nvPr/>
        </p:nvSpPr>
        <p:spPr bwMode="auto">
          <a:xfrm>
            <a:off x="7010400" y="37338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8441" name="Rectangle 7"/>
          <p:cNvSpPr>
            <a:spLocks noChangeArrowheads="1"/>
          </p:cNvSpPr>
          <p:nvPr/>
        </p:nvSpPr>
        <p:spPr bwMode="auto">
          <a:xfrm>
            <a:off x="7696200" y="37338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8442" name="Rectangle 8"/>
          <p:cNvSpPr>
            <a:spLocks noChangeArrowheads="1"/>
          </p:cNvSpPr>
          <p:nvPr/>
        </p:nvSpPr>
        <p:spPr bwMode="auto">
          <a:xfrm>
            <a:off x="8763000" y="37338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8443" name="Rectangle 9"/>
          <p:cNvSpPr>
            <a:spLocks noChangeArrowheads="1"/>
          </p:cNvSpPr>
          <p:nvPr/>
        </p:nvSpPr>
        <p:spPr bwMode="auto">
          <a:xfrm>
            <a:off x="9448800" y="37338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8444" name="Line 10"/>
          <p:cNvSpPr>
            <a:spLocks noChangeShapeType="1"/>
          </p:cNvSpPr>
          <p:nvPr/>
        </p:nvSpPr>
        <p:spPr bwMode="auto">
          <a:xfrm>
            <a:off x="4800600" y="38862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8445" name="Line 11"/>
          <p:cNvSpPr>
            <a:spLocks noChangeShapeType="1"/>
          </p:cNvSpPr>
          <p:nvPr/>
        </p:nvSpPr>
        <p:spPr bwMode="auto">
          <a:xfrm>
            <a:off x="6400800" y="38862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8446" name="Line 12"/>
          <p:cNvSpPr>
            <a:spLocks noChangeShapeType="1"/>
          </p:cNvSpPr>
          <p:nvPr/>
        </p:nvSpPr>
        <p:spPr bwMode="auto">
          <a:xfrm>
            <a:off x="8001000" y="38862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8447" name="Rectangle 13"/>
          <p:cNvSpPr>
            <a:spLocks noChangeArrowheads="1"/>
          </p:cNvSpPr>
          <p:nvPr/>
        </p:nvSpPr>
        <p:spPr bwMode="auto">
          <a:xfrm>
            <a:off x="3124200" y="37338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8448" name="Line 14"/>
          <p:cNvSpPr>
            <a:spLocks noChangeShapeType="1"/>
          </p:cNvSpPr>
          <p:nvPr/>
        </p:nvSpPr>
        <p:spPr bwMode="auto">
          <a:xfrm>
            <a:off x="3429000" y="38862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8449" name="Text Box 15"/>
          <p:cNvSpPr txBox="1">
            <a:spLocks noChangeArrowheads="1"/>
          </p:cNvSpPr>
          <p:nvPr/>
        </p:nvSpPr>
        <p:spPr bwMode="auto">
          <a:xfrm>
            <a:off x="2955926" y="4125914"/>
            <a:ext cx="777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head</a:t>
            </a:r>
            <a:endParaRPr lang="en-GB" altLang="en-US" sz="2000" b="1" dirty="0"/>
          </a:p>
        </p:txBody>
      </p:sp>
      <p:sp>
        <p:nvSpPr>
          <p:cNvPr id="18450" name="Rectangle 16"/>
          <p:cNvSpPr>
            <a:spLocks noChangeArrowheads="1"/>
          </p:cNvSpPr>
          <p:nvPr/>
        </p:nvSpPr>
        <p:spPr bwMode="auto">
          <a:xfrm>
            <a:off x="7315200" y="45720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8451" name="Text Box 17"/>
          <p:cNvSpPr txBox="1">
            <a:spLocks noChangeArrowheads="1"/>
          </p:cNvSpPr>
          <p:nvPr/>
        </p:nvSpPr>
        <p:spPr bwMode="auto">
          <a:xfrm>
            <a:off x="7680326" y="4459288"/>
            <a:ext cx="1031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dirty="0"/>
              <a:t>cursor</a:t>
            </a:r>
            <a:endParaRPr lang="en-GB" altLang="en-US" dirty="0"/>
          </a:p>
        </p:txBody>
      </p:sp>
      <p:sp>
        <p:nvSpPr>
          <p:cNvPr id="18452" name="Rectangle 18"/>
          <p:cNvSpPr>
            <a:spLocks noChangeArrowheads="1"/>
          </p:cNvSpPr>
          <p:nvPr/>
        </p:nvSpPr>
        <p:spPr bwMode="auto">
          <a:xfrm>
            <a:off x="5410200" y="37338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8453" name="Rectangle 19"/>
          <p:cNvSpPr>
            <a:spLocks noChangeArrowheads="1"/>
          </p:cNvSpPr>
          <p:nvPr/>
        </p:nvSpPr>
        <p:spPr bwMode="auto">
          <a:xfrm>
            <a:off x="6096000" y="37338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8454" name="Rectangle 20"/>
          <p:cNvSpPr>
            <a:spLocks noChangeArrowheads="1"/>
          </p:cNvSpPr>
          <p:nvPr/>
        </p:nvSpPr>
        <p:spPr bwMode="auto">
          <a:xfrm>
            <a:off x="10058400" y="37338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8455" name="Line 21"/>
          <p:cNvSpPr>
            <a:spLocks noChangeShapeType="1"/>
          </p:cNvSpPr>
          <p:nvPr/>
        </p:nvSpPr>
        <p:spPr bwMode="auto">
          <a:xfrm flipH="1">
            <a:off x="9753600" y="3886200"/>
            <a:ext cx="304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8456" name="Line 22"/>
          <p:cNvSpPr>
            <a:spLocks noChangeShapeType="1"/>
          </p:cNvSpPr>
          <p:nvPr/>
        </p:nvSpPr>
        <p:spPr bwMode="auto">
          <a:xfrm flipV="1">
            <a:off x="9677400" y="2819400"/>
            <a:ext cx="0" cy="8382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8457" name="Line 23"/>
          <p:cNvSpPr>
            <a:spLocks noChangeShapeType="1"/>
          </p:cNvSpPr>
          <p:nvPr/>
        </p:nvSpPr>
        <p:spPr bwMode="auto">
          <a:xfrm flipH="1">
            <a:off x="4343400" y="2819400"/>
            <a:ext cx="533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8458" name="Line 24"/>
          <p:cNvSpPr>
            <a:spLocks noChangeShapeType="1"/>
          </p:cNvSpPr>
          <p:nvPr/>
        </p:nvSpPr>
        <p:spPr bwMode="auto">
          <a:xfrm>
            <a:off x="4343400" y="2819400"/>
            <a:ext cx="0"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8459" name="Line 25"/>
          <p:cNvSpPr>
            <a:spLocks noChangeShapeType="1"/>
          </p:cNvSpPr>
          <p:nvPr/>
        </p:nvSpPr>
        <p:spPr bwMode="auto">
          <a:xfrm flipV="1">
            <a:off x="7543800" y="41148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8460" name="Text Box 26"/>
          <p:cNvSpPr txBox="1">
            <a:spLocks noChangeArrowheads="1"/>
          </p:cNvSpPr>
          <p:nvPr/>
        </p:nvSpPr>
        <p:spPr bwMode="auto">
          <a:xfrm>
            <a:off x="9813926" y="4202114"/>
            <a:ext cx="549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tail</a:t>
            </a:r>
            <a:endParaRPr lang="en-GB" altLang="en-US" sz="2000" b="1" dirty="0"/>
          </a:p>
        </p:txBody>
      </p:sp>
    </p:spTree>
    <p:extLst>
      <p:ext uri="{BB962C8B-B14F-4D97-AF65-F5344CB8AC3E}">
        <p14:creationId xmlns:p14="http://schemas.microsoft.com/office/powerpoint/2010/main" val="39362065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194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F9B70D99-A8F4-44A5-982A-288BB0D1BB56}" type="slidenum">
              <a:rPr lang="en-GB" altLang="en-US" sz="1400"/>
              <a:pPr eaLnBrk="1" hangingPunct="1"/>
              <a:t>26</a:t>
            </a:fld>
            <a:endParaRPr lang="en-GB" altLang="en-US" sz="1400" dirty="0"/>
          </a:p>
        </p:txBody>
      </p:sp>
      <p:sp>
        <p:nvSpPr>
          <p:cNvPr id="19460" name="Rectangle 2"/>
          <p:cNvSpPr>
            <a:spLocks noChangeArrowheads="1"/>
          </p:cNvSpPr>
          <p:nvPr/>
        </p:nvSpPr>
        <p:spPr bwMode="auto">
          <a:xfrm>
            <a:off x="4495800" y="3124200"/>
            <a:ext cx="304800" cy="5334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228355" name="Rectangle 3"/>
          <p:cNvSpPr>
            <a:spLocks noGrp="1" noChangeArrowheads="1"/>
          </p:cNvSpPr>
          <p:nvPr>
            <p:ph type="title"/>
          </p:nvPr>
        </p:nvSpPr>
        <p:spPr/>
        <p:txBody>
          <a:bodyPr/>
          <a:lstStyle/>
          <a:p>
            <a:pPr eaLnBrk="1" hangingPunct="1">
              <a:defRPr/>
            </a:pPr>
            <a:r>
              <a:rPr lang="en-US" b="1">
                <a:effectLst>
                  <a:outerShdw blurRad="38100" dist="38100" dir="2700000" algn="tl">
                    <a:srgbClr val="FFFFFF"/>
                  </a:outerShdw>
                </a:effectLst>
              </a:rPr>
              <a:t>Variations on Linked Lists</a:t>
            </a:r>
            <a:endParaRPr lang="en-GB" b="1">
              <a:effectLst>
                <a:outerShdw blurRad="38100" dist="38100" dir="2700000" algn="tl">
                  <a:srgbClr val="FFFFFF"/>
                </a:outerShdw>
              </a:effectLst>
            </a:endParaRPr>
          </a:p>
        </p:txBody>
      </p:sp>
      <p:sp>
        <p:nvSpPr>
          <p:cNvPr id="19462" name="Rectangle 4"/>
          <p:cNvSpPr>
            <a:spLocks noGrp="1" noChangeArrowheads="1"/>
          </p:cNvSpPr>
          <p:nvPr>
            <p:ph type="body" idx="1"/>
          </p:nvPr>
        </p:nvSpPr>
        <p:spPr>
          <a:solidFill>
            <a:srgbClr val="FFFFCC"/>
          </a:solidFill>
        </p:spPr>
        <p:txBody>
          <a:bodyPr/>
          <a:lstStyle/>
          <a:p>
            <a:pPr eaLnBrk="1" hangingPunct="1">
              <a:buFont typeface="Wingdings" panose="05000000000000000000" pitchFamily="2" charset="2"/>
              <a:buNone/>
            </a:pPr>
            <a:r>
              <a:rPr lang="en-US" altLang="en-US" b="1" dirty="0"/>
              <a:t>The Doubly Linked List</a:t>
            </a:r>
          </a:p>
          <a:p>
            <a:pPr eaLnBrk="1" hangingPunct="1"/>
            <a:endParaRPr lang="en-US" altLang="en-US" b="1" dirty="0"/>
          </a:p>
          <a:p>
            <a:pPr eaLnBrk="1" hangingPunct="1"/>
            <a:endParaRPr lang="en-US" altLang="en-US" b="1" dirty="0"/>
          </a:p>
          <a:p>
            <a:pPr eaLnBrk="1" hangingPunct="1"/>
            <a:endParaRPr lang="en-US" altLang="en-US" b="1" dirty="0"/>
          </a:p>
          <a:p>
            <a:pPr eaLnBrk="1" hangingPunct="1">
              <a:buFont typeface="Wingdings" panose="05000000000000000000" pitchFamily="2" charset="2"/>
              <a:buNone/>
            </a:pPr>
            <a:endParaRPr lang="en-US" altLang="en-US" dirty="0"/>
          </a:p>
          <a:p>
            <a:pPr eaLnBrk="1" hangingPunct="1">
              <a:buFont typeface="Wingdings" panose="05000000000000000000" pitchFamily="2" charset="2"/>
              <a:buNone/>
            </a:pPr>
            <a:r>
              <a:rPr lang="en-US" altLang="en-US" dirty="0"/>
              <a:t>To advance: </a:t>
            </a:r>
            <a:r>
              <a:rPr lang="en-US" altLang="en-US" b="1" dirty="0"/>
              <a:t>cursor = cursor-&gt;next;</a:t>
            </a:r>
          </a:p>
          <a:p>
            <a:pPr eaLnBrk="1" hangingPunct="1">
              <a:buFont typeface="Wingdings" panose="05000000000000000000" pitchFamily="2" charset="2"/>
              <a:buNone/>
            </a:pPr>
            <a:r>
              <a:rPr lang="en-US" altLang="en-US" dirty="0"/>
              <a:t>To back : </a:t>
            </a:r>
            <a:r>
              <a:rPr lang="en-US" altLang="en-US" b="1" dirty="0"/>
              <a:t>cursor = cursor-&gt;back;</a:t>
            </a:r>
            <a:endParaRPr lang="en-GB" altLang="en-US" b="1" dirty="0"/>
          </a:p>
        </p:txBody>
      </p:sp>
      <p:sp>
        <p:nvSpPr>
          <p:cNvPr id="19463" name="Rectangle 7"/>
          <p:cNvSpPr>
            <a:spLocks noChangeArrowheads="1"/>
          </p:cNvSpPr>
          <p:nvPr/>
        </p:nvSpPr>
        <p:spPr bwMode="auto">
          <a:xfrm>
            <a:off x="7315200" y="3124200"/>
            <a:ext cx="304800" cy="5334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9464" name="Rectangle 8"/>
          <p:cNvSpPr>
            <a:spLocks noChangeArrowheads="1"/>
          </p:cNvSpPr>
          <p:nvPr/>
        </p:nvSpPr>
        <p:spPr bwMode="auto">
          <a:xfrm>
            <a:off x="7620000" y="3124200"/>
            <a:ext cx="1066800" cy="5334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9465" name="Rectangle 9"/>
          <p:cNvSpPr>
            <a:spLocks noChangeArrowheads="1"/>
          </p:cNvSpPr>
          <p:nvPr/>
        </p:nvSpPr>
        <p:spPr bwMode="auto">
          <a:xfrm>
            <a:off x="8686800" y="3124200"/>
            <a:ext cx="304800" cy="5334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9466" name="Line 10"/>
          <p:cNvSpPr>
            <a:spLocks noChangeShapeType="1"/>
          </p:cNvSpPr>
          <p:nvPr/>
        </p:nvSpPr>
        <p:spPr bwMode="auto">
          <a:xfrm>
            <a:off x="6248400" y="3200400"/>
            <a:ext cx="1066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67" name="Line 11"/>
          <p:cNvSpPr>
            <a:spLocks noChangeShapeType="1"/>
          </p:cNvSpPr>
          <p:nvPr/>
        </p:nvSpPr>
        <p:spPr bwMode="auto">
          <a:xfrm>
            <a:off x="9067800" y="3200400"/>
            <a:ext cx="914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68" name="Line 12"/>
          <p:cNvSpPr>
            <a:spLocks noChangeShapeType="1"/>
          </p:cNvSpPr>
          <p:nvPr/>
        </p:nvSpPr>
        <p:spPr bwMode="auto">
          <a:xfrm>
            <a:off x="3810000" y="32004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69" name="Line 13"/>
          <p:cNvSpPr>
            <a:spLocks noChangeShapeType="1"/>
          </p:cNvSpPr>
          <p:nvPr/>
        </p:nvSpPr>
        <p:spPr bwMode="auto">
          <a:xfrm flipH="1">
            <a:off x="9067800" y="3429000"/>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70" name="Line 14"/>
          <p:cNvSpPr>
            <a:spLocks noChangeShapeType="1"/>
          </p:cNvSpPr>
          <p:nvPr/>
        </p:nvSpPr>
        <p:spPr bwMode="auto">
          <a:xfrm flipH="1">
            <a:off x="6248400" y="3505200"/>
            <a:ext cx="1066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71" name="Line 15"/>
          <p:cNvSpPr>
            <a:spLocks noChangeShapeType="1"/>
          </p:cNvSpPr>
          <p:nvPr/>
        </p:nvSpPr>
        <p:spPr bwMode="auto">
          <a:xfrm flipH="1">
            <a:off x="3810000" y="35052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72" name="Text Box 16"/>
          <p:cNvSpPr txBox="1">
            <a:spLocks noChangeArrowheads="1"/>
          </p:cNvSpPr>
          <p:nvPr/>
        </p:nvSpPr>
        <p:spPr bwMode="auto">
          <a:xfrm>
            <a:off x="8687594" y="2552701"/>
            <a:ext cx="760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dirty="0"/>
              <a:t>next</a:t>
            </a:r>
            <a:endParaRPr lang="en-GB" altLang="en-US" dirty="0"/>
          </a:p>
        </p:txBody>
      </p:sp>
      <p:sp>
        <p:nvSpPr>
          <p:cNvPr id="19473" name="Text Box 17"/>
          <p:cNvSpPr txBox="1">
            <a:spLocks noChangeArrowheads="1"/>
          </p:cNvSpPr>
          <p:nvPr/>
        </p:nvSpPr>
        <p:spPr bwMode="auto">
          <a:xfrm>
            <a:off x="7027658" y="3561556"/>
            <a:ext cx="828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dirty="0"/>
              <a:t>back</a:t>
            </a:r>
            <a:endParaRPr lang="en-GB" altLang="en-US" dirty="0"/>
          </a:p>
        </p:txBody>
      </p:sp>
      <p:sp>
        <p:nvSpPr>
          <p:cNvPr id="19474" name="Rectangle 18"/>
          <p:cNvSpPr>
            <a:spLocks noChangeArrowheads="1"/>
          </p:cNvSpPr>
          <p:nvPr/>
        </p:nvSpPr>
        <p:spPr bwMode="auto">
          <a:xfrm>
            <a:off x="7940675" y="4379913"/>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9475" name="Text Box 19"/>
          <p:cNvSpPr txBox="1">
            <a:spLocks noChangeArrowheads="1"/>
          </p:cNvSpPr>
          <p:nvPr/>
        </p:nvSpPr>
        <p:spPr bwMode="auto">
          <a:xfrm>
            <a:off x="8305800" y="4267201"/>
            <a:ext cx="10406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dirty="0"/>
              <a:t>cursor</a:t>
            </a:r>
            <a:endParaRPr lang="en-GB" altLang="en-US" dirty="0"/>
          </a:p>
        </p:txBody>
      </p:sp>
      <p:sp>
        <p:nvSpPr>
          <p:cNvPr id="19476" name="Line 20"/>
          <p:cNvSpPr>
            <a:spLocks noChangeShapeType="1"/>
          </p:cNvSpPr>
          <p:nvPr/>
        </p:nvSpPr>
        <p:spPr bwMode="auto">
          <a:xfrm flipV="1">
            <a:off x="8153400" y="3657601"/>
            <a:ext cx="0" cy="5699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77" name="Rectangle 21"/>
          <p:cNvSpPr>
            <a:spLocks noChangeArrowheads="1"/>
          </p:cNvSpPr>
          <p:nvPr/>
        </p:nvSpPr>
        <p:spPr bwMode="auto">
          <a:xfrm>
            <a:off x="4572000" y="3124200"/>
            <a:ext cx="304800" cy="5334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9478" name="Rectangle 5"/>
          <p:cNvSpPr>
            <a:spLocks noChangeArrowheads="1"/>
          </p:cNvSpPr>
          <p:nvPr/>
        </p:nvSpPr>
        <p:spPr bwMode="auto">
          <a:xfrm>
            <a:off x="4876800" y="3124200"/>
            <a:ext cx="990600" cy="5334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9479" name="Rectangle 6"/>
          <p:cNvSpPr>
            <a:spLocks noChangeArrowheads="1"/>
          </p:cNvSpPr>
          <p:nvPr/>
        </p:nvSpPr>
        <p:spPr bwMode="auto">
          <a:xfrm>
            <a:off x="5867400" y="3124200"/>
            <a:ext cx="304800" cy="5334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Tree>
    <p:extLst>
      <p:ext uri="{BB962C8B-B14F-4D97-AF65-F5344CB8AC3E}">
        <p14:creationId xmlns:p14="http://schemas.microsoft.com/office/powerpoint/2010/main" val="1376949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204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E1D23BB-7403-4AA4-8367-1854B54D340C}" type="slidenum">
              <a:rPr lang="en-GB" altLang="en-US" sz="1400"/>
              <a:pPr eaLnBrk="1" hangingPunct="1"/>
              <a:t>27</a:t>
            </a:fld>
            <a:endParaRPr lang="en-GB" altLang="en-US" sz="1400" dirty="0"/>
          </a:p>
        </p:txBody>
      </p:sp>
      <p:sp>
        <p:nvSpPr>
          <p:cNvPr id="20484" name="Rectangle 2"/>
          <p:cNvSpPr>
            <a:spLocks noChangeArrowheads="1"/>
          </p:cNvSpPr>
          <p:nvPr/>
        </p:nvSpPr>
        <p:spPr bwMode="auto">
          <a:xfrm>
            <a:off x="4495800" y="3124200"/>
            <a:ext cx="304800" cy="5334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229379" name="Rectangle 3"/>
          <p:cNvSpPr>
            <a:spLocks noGrp="1" noChangeArrowheads="1"/>
          </p:cNvSpPr>
          <p:nvPr>
            <p:ph type="title"/>
          </p:nvPr>
        </p:nvSpPr>
        <p:spPr/>
        <p:txBody>
          <a:bodyPr/>
          <a:lstStyle/>
          <a:p>
            <a:pPr eaLnBrk="1" hangingPunct="1">
              <a:defRPr/>
            </a:pPr>
            <a:r>
              <a:rPr lang="en-US" b="1">
                <a:effectLst>
                  <a:outerShdw blurRad="38100" dist="38100" dir="2700000" algn="tl">
                    <a:srgbClr val="FFFFFF"/>
                  </a:outerShdw>
                </a:effectLst>
              </a:rPr>
              <a:t>Variations on Linked Lists</a:t>
            </a:r>
            <a:endParaRPr lang="en-GB" b="1">
              <a:effectLst>
                <a:outerShdw blurRad="38100" dist="38100" dir="2700000" algn="tl">
                  <a:srgbClr val="FFFFFF"/>
                </a:outerShdw>
              </a:effectLst>
            </a:endParaRPr>
          </a:p>
        </p:txBody>
      </p:sp>
      <p:sp>
        <p:nvSpPr>
          <p:cNvPr id="20486" name="Rectangle 4"/>
          <p:cNvSpPr>
            <a:spLocks noGrp="1" noChangeArrowheads="1"/>
          </p:cNvSpPr>
          <p:nvPr>
            <p:ph type="body" idx="1"/>
          </p:nvPr>
        </p:nvSpPr>
        <p:spPr>
          <a:solidFill>
            <a:srgbClr val="FFFFCC"/>
          </a:solidFill>
          <a:ln w="28575">
            <a:solidFill>
              <a:schemeClr val="tx1"/>
            </a:solidFill>
            <a:miter lim="800000"/>
            <a:headEnd/>
            <a:tailEnd/>
          </a:ln>
        </p:spPr>
        <p:txBody>
          <a:bodyPr/>
          <a:lstStyle/>
          <a:p>
            <a:pPr eaLnBrk="1" hangingPunct="1"/>
            <a:r>
              <a:rPr lang="en-US" altLang="en-US" b="1"/>
              <a:t>The Circular Doubly Linked List</a:t>
            </a:r>
          </a:p>
          <a:p>
            <a:pPr eaLnBrk="1" hangingPunct="1"/>
            <a:endParaRPr lang="en-US" altLang="en-US" b="1"/>
          </a:p>
          <a:p>
            <a:pPr eaLnBrk="1" hangingPunct="1"/>
            <a:endParaRPr lang="en-US" altLang="en-US" b="1"/>
          </a:p>
          <a:p>
            <a:pPr eaLnBrk="1" hangingPunct="1"/>
            <a:endParaRPr lang="en-US" altLang="en-US" b="1"/>
          </a:p>
          <a:p>
            <a:pPr eaLnBrk="1" hangingPunct="1"/>
            <a:r>
              <a:rPr lang="en-US" altLang="en-US" b="1"/>
              <a:t>The 2-D List:</a:t>
            </a:r>
          </a:p>
          <a:p>
            <a:pPr eaLnBrk="1" hangingPunct="1"/>
            <a:endParaRPr lang="en-US" altLang="en-US" b="1"/>
          </a:p>
          <a:p>
            <a:pPr eaLnBrk="1" hangingPunct="1">
              <a:buFont typeface="Wingdings" panose="05000000000000000000" pitchFamily="2" charset="2"/>
              <a:buNone/>
            </a:pPr>
            <a:endParaRPr lang="en-US" altLang="en-US"/>
          </a:p>
        </p:txBody>
      </p:sp>
      <p:sp>
        <p:nvSpPr>
          <p:cNvPr id="20487" name="Rectangle 7"/>
          <p:cNvSpPr>
            <a:spLocks noChangeArrowheads="1"/>
          </p:cNvSpPr>
          <p:nvPr/>
        </p:nvSpPr>
        <p:spPr bwMode="auto">
          <a:xfrm>
            <a:off x="7315200" y="3124200"/>
            <a:ext cx="304800" cy="5334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20488" name="Rectangle 8"/>
          <p:cNvSpPr>
            <a:spLocks noChangeArrowheads="1"/>
          </p:cNvSpPr>
          <p:nvPr/>
        </p:nvSpPr>
        <p:spPr bwMode="auto">
          <a:xfrm>
            <a:off x="7620000" y="3124200"/>
            <a:ext cx="1066800" cy="5334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20489" name="Rectangle 9"/>
          <p:cNvSpPr>
            <a:spLocks noChangeArrowheads="1"/>
          </p:cNvSpPr>
          <p:nvPr/>
        </p:nvSpPr>
        <p:spPr bwMode="auto">
          <a:xfrm>
            <a:off x="8686800" y="3124200"/>
            <a:ext cx="304800" cy="5334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20490" name="Line 10"/>
          <p:cNvSpPr>
            <a:spLocks noChangeShapeType="1"/>
          </p:cNvSpPr>
          <p:nvPr/>
        </p:nvSpPr>
        <p:spPr bwMode="auto">
          <a:xfrm>
            <a:off x="6248400" y="3200400"/>
            <a:ext cx="10668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491" name="Line 11"/>
          <p:cNvSpPr>
            <a:spLocks noChangeShapeType="1"/>
          </p:cNvSpPr>
          <p:nvPr/>
        </p:nvSpPr>
        <p:spPr bwMode="auto">
          <a:xfrm>
            <a:off x="9067800" y="3200400"/>
            <a:ext cx="9144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492" name="Line 12"/>
          <p:cNvSpPr>
            <a:spLocks noChangeShapeType="1"/>
          </p:cNvSpPr>
          <p:nvPr/>
        </p:nvSpPr>
        <p:spPr bwMode="auto">
          <a:xfrm>
            <a:off x="3733800" y="3200400"/>
            <a:ext cx="7620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493" name="Line 13"/>
          <p:cNvSpPr>
            <a:spLocks noChangeShapeType="1"/>
          </p:cNvSpPr>
          <p:nvPr/>
        </p:nvSpPr>
        <p:spPr bwMode="auto">
          <a:xfrm flipH="1">
            <a:off x="9067800" y="3429000"/>
            <a:ext cx="8382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494" name="Line 14"/>
          <p:cNvSpPr>
            <a:spLocks noChangeShapeType="1"/>
          </p:cNvSpPr>
          <p:nvPr/>
        </p:nvSpPr>
        <p:spPr bwMode="auto">
          <a:xfrm flipH="1">
            <a:off x="6248400" y="3505200"/>
            <a:ext cx="10668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495" name="Line 15"/>
          <p:cNvSpPr>
            <a:spLocks noChangeShapeType="1"/>
          </p:cNvSpPr>
          <p:nvPr/>
        </p:nvSpPr>
        <p:spPr bwMode="auto">
          <a:xfrm flipH="1">
            <a:off x="3733800" y="3505200"/>
            <a:ext cx="7620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496" name="Line 16"/>
          <p:cNvSpPr>
            <a:spLocks noChangeShapeType="1"/>
          </p:cNvSpPr>
          <p:nvPr/>
        </p:nvSpPr>
        <p:spPr bwMode="auto">
          <a:xfrm>
            <a:off x="3810000" y="3505200"/>
            <a:ext cx="0" cy="457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0497" name="Line 17"/>
          <p:cNvSpPr>
            <a:spLocks noChangeShapeType="1"/>
          </p:cNvSpPr>
          <p:nvPr/>
        </p:nvSpPr>
        <p:spPr bwMode="auto">
          <a:xfrm>
            <a:off x="3810000" y="3962400"/>
            <a:ext cx="60960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498" name="Line 18"/>
          <p:cNvSpPr>
            <a:spLocks noChangeShapeType="1"/>
          </p:cNvSpPr>
          <p:nvPr/>
        </p:nvSpPr>
        <p:spPr bwMode="auto">
          <a:xfrm flipV="1">
            <a:off x="9906000" y="3429000"/>
            <a:ext cx="0" cy="533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0499" name="Line 19"/>
          <p:cNvSpPr>
            <a:spLocks noChangeShapeType="1"/>
          </p:cNvSpPr>
          <p:nvPr/>
        </p:nvSpPr>
        <p:spPr bwMode="auto">
          <a:xfrm flipV="1">
            <a:off x="9982200" y="2667000"/>
            <a:ext cx="0" cy="533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0500" name="Line 20"/>
          <p:cNvSpPr>
            <a:spLocks noChangeShapeType="1"/>
          </p:cNvSpPr>
          <p:nvPr/>
        </p:nvSpPr>
        <p:spPr bwMode="auto">
          <a:xfrm flipH="1">
            <a:off x="3733800" y="2667000"/>
            <a:ext cx="6248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0501" name="Line 21"/>
          <p:cNvSpPr>
            <a:spLocks noChangeShapeType="1"/>
          </p:cNvSpPr>
          <p:nvPr/>
        </p:nvSpPr>
        <p:spPr bwMode="auto">
          <a:xfrm>
            <a:off x="3733800" y="2667000"/>
            <a:ext cx="0" cy="533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0502" name="Rectangle 22"/>
          <p:cNvSpPr>
            <a:spLocks noChangeArrowheads="1"/>
          </p:cNvSpPr>
          <p:nvPr/>
        </p:nvSpPr>
        <p:spPr bwMode="auto">
          <a:xfrm>
            <a:off x="7162800" y="5410200"/>
            <a:ext cx="990600" cy="304800"/>
          </a:xfrm>
          <a:prstGeom prst="rect">
            <a:avLst/>
          </a:prstGeom>
          <a:solidFill>
            <a:schemeClr val="bg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bg1"/>
            </a:extrusionClr>
            <a:contourClr>
              <a:schemeClr val="bg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20503" name="Rectangle 23"/>
          <p:cNvSpPr>
            <a:spLocks noChangeArrowheads="1"/>
          </p:cNvSpPr>
          <p:nvPr/>
        </p:nvSpPr>
        <p:spPr bwMode="auto">
          <a:xfrm>
            <a:off x="6858000" y="4953000"/>
            <a:ext cx="304800" cy="457200"/>
          </a:xfrm>
          <a:prstGeom prst="rect">
            <a:avLst/>
          </a:prstGeom>
          <a:solidFill>
            <a:schemeClr val="bg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bg1"/>
            </a:extrusionClr>
            <a:contourClr>
              <a:schemeClr val="bg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20504" name="Rectangle 24"/>
          <p:cNvSpPr>
            <a:spLocks noChangeArrowheads="1"/>
          </p:cNvSpPr>
          <p:nvPr/>
        </p:nvSpPr>
        <p:spPr bwMode="auto">
          <a:xfrm>
            <a:off x="7162800" y="4953000"/>
            <a:ext cx="990600" cy="4572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20505" name="Line 25"/>
          <p:cNvSpPr>
            <a:spLocks noChangeShapeType="1"/>
          </p:cNvSpPr>
          <p:nvPr/>
        </p:nvSpPr>
        <p:spPr bwMode="auto">
          <a:xfrm>
            <a:off x="8610600" y="5029200"/>
            <a:ext cx="7620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506" name="Line 26"/>
          <p:cNvSpPr>
            <a:spLocks noChangeShapeType="1"/>
          </p:cNvSpPr>
          <p:nvPr/>
        </p:nvSpPr>
        <p:spPr bwMode="auto">
          <a:xfrm flipH="1">
            <a:off x="6019800" y="5181600"/>
            <a:ext cx="8382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507" name="Line 27"/>
          <p:cNvSpPr>
            <a:spLocks noChangeShapeType="1"/>
          </p:cNvSpPr>
          <p:nvPr/>
        </p:nvSpPr>
        <p:spPr bwMode="auto">
          <a:xfrm flipV="1">
            <a:off x="7696200" y="4114800"/>
            <a:ext cx="0" cy="457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508" name="Line 28"/>
          <p:cNvSpPr>
            <a:spLocks noChangeShapeType="1"/>
          </p:cNvSpPr>
          <p:nvPr/>
        </p:nvSpPr>
        <p:spPr bwMode="auto">
          <a:xfrm>
            <a:off x="7620000" y="5715000"/>
            <a:ext cx="0" cy="2286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509" name="Rectangle 29"/>
          <p:cNvSpPr>
            <a:spLocks noChangeArrowheads="1"/>
          </p:cNvSpPr>
          <p:nvPr/>
        </p:nvSpPr>
        <p:spPr bwMode="auto">
          <a:xfrm>
            <a:off x="7162800" y="4724400"/>
            <a:ext cx="1066800" cy="228600"/>
          </a:xfrm>
          <a:prstGeom prst="rect">
            <a:avLst/>
          </a:prstGeom>
          <a:solidFill>
            <a:schemeClr val="bg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bg1"/>
            </a:extrusionClr>
            <a:contourClr>
              <a:schemeClr val="bg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20510" name="Rectangle 30"/>
          <p:cNvSpPr>
            <a:spLocks noChangeArrowheads="1"/>
          </p:cNvSpPr>
          <p:nvPr/>
        </p:nvSpPr>
        <p:spPr bwMode="auto">
          <a:xfrm>
            <a:off x="8153400" y="4953000"/>
            <a:ext cx="304800" cy="457200"/>
          </a:xfrm>
          <a:prstGeom prst="rect">
            <a:avLst/>
          </a:prstGeom>
          <a:solidFill>
            <a:schemeClr val="bg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bg1"/>
            </a:extrusionClr>
            <a:contourClr>
              <a:schemeClr val="bg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20511" name="Rectangle 31"/>
          <p:cNvSpPr>
            <a:spLocks noChangeArrowheads="1"/>
          </p:cNvSpPr>
          <p:nvPr/>
        </p:nvSpPr>
        <p:spPr bwMode="auto">
          <a:xfrm>
            <a:off x="4419600" y="3124200"/>
            <a:ext cx="304800" cy="5334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20512" name="Rectangle 5"/>
          <p:cNvSpPr>
            <a:spLocks noChangeArrowheads="1"/>
          </p:cNvSpPr>
          <p:nvPr/>
        </p:nvSpPr>
        <p:spPr bwMode="auto">
          <a:xfrm>
            <a:off x="4724400" y="3124200"/>
            <a:ext cx="1143000" cy="5334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20513" name="Rectangle 6"/>
          <p:cNvSpPr>
            <a:spLocks noChangeArrowheads="1"/>
          </p:cNvSpPr>
          <p:nvPr/>
        </p:nvSpPr>
        <p:spPr bwMode="auto">
          <a:xfrm>
            <a:off x="5867400" y="3124200"/>
            <a:ext cx="304800" cy="5334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Tree>
    <p:extLst>
      <p:ext uri="{BB962C8B-B14F-4D97-AF65-F5344CB8AC3E}">
        <p14:creationId xmlns:p14="http://schemas.microsoft.com/office/powerpoint/2010/main" val="7449394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215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1B2CDD2B-E6F3-4415-BDB3-7BAFAFFBEDB3}" type="slidenum">
              <a:rPr lang="en-GB" altLang="en-US" sz="1400"/>
              <a:pPr eaLnBrk="1" hangingPunct="1"/>
              <a:t>28</a:t>
            </a:fld>
            <a:endParaRPr lang="en-GB" altLang="en-US" sz="1400" dirty="0"/>
          </a:p>
        </p:txBody>
      </p:sp>
      <p:sp>
        <p:nvSpPr>
          <p:cNvPr id="199682" name="Rectangle 2"/>
          <p:cNvSpPr>
            <a:spLocks noGrp="1" noChangeArrowheads="1"/>
          </p:cNvSpPr>
          <p:nvPr>
            <p:ph type="title"/>
          </p:nvPr>
        </p:nvSpPr>
        <p:spPr/>
        <p:txBody>
          <a:bodyPr/>
          <a:lstStyle/>
          <a:p>
            <a:pPr eaLnBrk="1" hangingPunct="1">
              <a:defRPr/>
            </a:pPr>
            <a:r>
              <a:rPr lang="en-US" b="1">
                <a:effectLst>
                  <a:outerShdw blurRad="38100" dist="38100" dir="2700000" algn="tl">
                    <a:srgbClr val="FFFFFF"/>
                  </a:outerShdw>
                </a:effectLst>
              </a:rPr>
              <a:t>4. ADT Linked List</a:t>
            </a:r>
          </a:p>
        </p:txBody>
      </p:sp>
      <p:sp>
        <p:nvSpPr>
          <p:cNvPr id="21509" name="Rectangle 3"/>
          <p:cNvSpPr>
            <a:spLocks noGrp="1" noChangeArrowheads="1"/>
          </p:cNvSpPr>
          <p:nvPr>
            <p:ph type="body" idx="1"/>
          </p:nvPr>
        </p:nvSpPr>
        <p:spPr>
          <a:solidFill>
            <a:srgbClr val="FFFFCC"/>
          </a:solidFill>
        </p:spPr>
        <p:txBody>
          <a:bodyPr>
            <a:normAutofit lnSpcReduction="10000"/>
          </a:bodyPr>
          <a:lstStyle/>
          <a:p>
            <a:pPr eaLnBrk="1" hangingPunct="1">
              <a:lnSpc>
                <a:spcPct val="80000"/>
              </a:lnSpc>
              <a:buFont typeface="Wingdings" panose="05000000000000000000" pitchFamily="2" charset="2"/>
              <a:buNone/>
            </a:pPr>
            <a:r>
              <a:rPr lang="en-US" altLang="en-US" sz="2400" b="1" u="sng" dirty="0"/>
              <a:t>Linked List Abstraction:</a:t>
            </a:r>
          </a:p>
          <a:p>
            <a:pPr lvl="1" eaLnBrk="1" hangingPunct="1">
              <a:lnSpc>
                <a:spcPct val="80000"/>
              </a:lnSpc>
            </a:pPr>
            <a:r>
              <a:rPr lang="en-US" altLang="en-US" sz="2000" b="1" i="1" u="sng" dirty="0">
                <a:solidFill>
                  <a:srgbClr val="C00000"/>
                </a:solidFill>
              </a:rPr>
              <a:t>Linked List</a:t>
            </a:r>
            <a:r>
              <a:rPr lang="en-US" altLang="en-US" sz="2000" b="1" u="sng" dirty="0">
                <a:solidFill>
                  <a:srgbClr val="C00000"/>
                </a:solidFill>
              </a:rPr>
              <a:t>:</a:t>
            </a:r>
            <a:r>
              <a:rPr lang="en-US" altLang="en-US" sz="2000" b="1" dirty="0">
                <a:solidFill>
                  <a:srgbClr val="C00000"/>
                </a:solidFill>
              </a:rPr>
              <a:t> </a:t>
            </a:r>
            <a:r>
              <a:rPr lang="en-US" altLang="en-US" sz="2000" b="1" dirty="0"/>
              <a:t>a </a:t>
            </a:r>
            <a:r>
              <a:rPr lang="en-US" altLang="en-US" sz="2000" b="1" i="1" dirty="0">
                <a:solidFill>
                  <a:srgbClr val="0000FF"/>
                </a:solidFill>
              </a:rPr>
              <a:t>container</a:t>
            </a:r>
            <a:r>
              <a:rPr lang="en-US" altLang="en-US" sz="2000" b="1" dirty="0"/>
              <a:t> of data in the form of a linear configuration of </a:t>
            </a:r>
            <a:r>
              <a:rPr lang="en-US" altLang="en-US" sz="2000" b="1" i="1" dirty="0">
                <a:solidFill>
                  <a:srgbClr val="0000FF"/>
                </a:solidFill>
              </a:rPr>
              <a:t>nodes</a:t>
            </a:r>
            <a:r>
              <a:rPr lang="en-US" altLang="en-US" sz="2000" b="1" dirty="0"/>
              <a:t> in which we can </a:t>
            </a:r>
            <a:r>
              <a:rPr lang="en-US" altLang="en-US" sz="2000" b="1" i="1" dirty="0">
                <a:solidFill>
                  <a:srgbClr val="0000FF"/>
                </a:solidFill>
              </a:rPr>
              <a:t>insert</a:t>
            </a:r>
            <a:r>
              <a:rPr lang="en-US" altLang="en-US" sz="2000" b="1" dirty="0"/>
              <a:t> and </a:t>
            </a:r>
            <a:r>
              <a:rPr lang="en-US" altLang="en-US" sz="2000" b="1" i="1" dirty="0">
                <a:solidFill>
                  <a:srgbClr val="0000FF"/>
                </a:solidFill>
              </a:rPr>
              <a:t>delete</a:t>
            </a:r>
            <a:r>
              <a:rPr lang="en-US" altLang="en-US" sz="2000" b="1" dirty="0"/>
              <a:t> nodes in </a:t>
            </a:r>
            <a:r>
              <a:rPr lang="en-US" altLang="en-US" sz="2000" b="1" i="1" dirty="0"/>
              <a:t>any order</a:t>
            </a:r>
            <a:r>
              <a:rPr lang="en-US" altLang="en-US" sz="2000" b="1" dirty="0"/>
              <a:t>. Each Node is linked to its successor in the list. If it also supports </a:t>
            </a:r>
            <a:r>
              <a:rPr lang="en-US" altLang="en-US" sz="2000" b="1" i="1" dirty="0">
                <a:solidFill>
                  <a:srgbClr val="0000FF"/>
                </a:solidFill>
              </a:rPr>
              <a:t>search</a:t>
            </a:r>
            <a:r>
              <a:rPr lang="en-US" altLang="en-US" sz="2000" b="1" dirty="0"/>
              <a:t> by contents, it can represent a </a:t>
            </a:r>
            <a:r>
              <a:rPr lang="en-US" altLang="en-US" sz="2000" b="1" i="1" dirty="0">
                <a:solidFill>
                  <a:srgbClr val="0000FF"/>
                </a:solidFill>
              </a:rPr>
              <a:t>dictionary</a:t>
            </a:r>
            <a:r>
              <a:rPr lang="en-US" altLang="en-US" sz="2000" b="1" dirty="0"/>
              <a:t> ADT. </a:t>
            </a:r>
            <a:endParaRPr lang="en-US" altLang="en-US" sz="2000" b="1" i="1" dirty="0"/>
          </a:p>
          <a:p>
            <a:pPr lvl="1" eaLnBrk="1" hangingPunct="1">
              <a:lnSpc>
                <a:spcPct val="80000"/>
              </a:lnSpc>
            </a:pPr>
            <a:r>
              <a:rPr lang="en-US" altLang="en-US" sz="2000" b="1" i="1" u="sng" dirty="0">
                <a:solidFill>
                  <a:srgbClr val="C00000"/>
                </a:solidFill>
              </a:rPr>
              <a:t>Node</a:t>
            </a:r>
            <a:r>
              <a:rPr lang="en-US" altLang="en-US" sz="2000" b="1" u="sng" dirty="0">
                <a:solidFill>
                  <a:srgbClr val="C00000"/>
                </a:solidFill>
              </a:rPr>
              <a:t>:</a:t>
            </a:r>
            <a:r>
              <a:rPr lang="en-US" altLang="en-US" sz="2000" b="1" dirty="0"/>
              <a:t> a </a:t>
            </a:r>
            <a:r>
              <a:rPr lang="en-US" altLang="en-US" sz="2000" b="1" i="1" dirty="0">
                <a:solidFill>
                  <a:srgbClr val="0000FF"/>
                </a:solidFill>
              </a:rPr>
              <a:t>container</a:t>
            </a:r>
            <a:r>
              <a:rPr lang="en-US" altLang="en-US" sz="2000" b="1" dirty="0">
                <a:solidFill>
                  <a:srgbClr val="0000FF"/>
                </a:solidFill>
              </a:rPr>
              <a:t> </a:t>
            </a:r>
            <a:r>
              <a:rPr lang="en-US" altLang="en-US" sz="2000" b="1" dirty="0"/>
              <a:t>for one data item and has a direct relationship with at most two other nodes, its predecessor (if any) and its successor (if any).</a:t>
            </a:r>
            <a:endParaRPr lang="en-US" altLang="en-US" sz="2000" b="1" i="1" dirty="0"/>
          </a:p>
          <a:p>
            <a:pPr lvl="1" eaLnBrk="1" hangingPunct="1">
              <a:lnSpc>
                <a:spcPct val="80000"/>
              </a:lnSpc>
            </a:pPr>
            <a:r>
              <a:rPr lang="en-US" altLang="en-US" sz="2000" b="1" i="1" u="sng" dirty="0">
                <a:solidFill>
                  <a:srgbClr val="C00000"/>
                </a:solidFill>
              </a:rPr>
              <a:t>Head node:</a:t>
            </a:r>
            <a:r>
              <a:rPr lang="en-US" altLang="en-US" sz="2000" b="1" dirty="0">
                <a:solidFill>
                  <a:srgbClr val="C00000"/>
                </a:solidFill>
              </a:rPr>
              <a:t> </a:t>
            </a:r>
            <a:r>
              <a:rPr lang="en-US" altLang="en-US" sz="2000" b="1" dirty="0"/>
              <a:t>or first node is the only node without a predecessor.</a:t>
            </a:r>
            <a:endParaRPr lang="en-US" altLang="en-US" sz="2000" b="1" i="1" dirty="0"/>
          </a:p>
          <a:p>
            <a:pPr lvl="1" eaLnBrk="1" hangingPunct="1">
              <a:lnSpc>
                <a:spcPct val="80000"/>
              </a:lnSpc>
            </a:pPr>
            <a:r>
              <a:rPr lang="en-US" altLang="en-US" sz="2000" b="1" u="sng" dirty="0">
                <a:solidFill>
                  <a:srgbClr val="C00000"/>
                </a:solidFill>
              </a:rPr>
              <a:t>C</a:t>
            </a:r>
            <a:r>
              <a:rPr lang="en-US" altLang="en-US" sz="2000" b="1" i="1" u="sng" dirty="0">
                <a:solidFill>
                  <a:srgbClr val="C00000"/>
                </a:solidFill>
              </a:rPr>
              <a:t>urrent</a:t>
            </a:r>
            <a:r>
              <a:rPr lang="en-US" altLang="en-US" sz="2000" b="1" u="sng" dirty="0">
                <a:solidFill>
                  <a:srgbClr val="C00000"/>
                </a:solidFill>
              </a:rPr>
              <a:t> </a:t>
            </a:r>
            <a:r>
              <a:rPr lang="en-US" altLang="en-US" sz="2000" b="1" i="1" u="sng" dirty="0">
                <a:solidFill>
                  <a:srgbClr val="C00000"/>
                </a:solidFill>
              </a:rPr>
              <a:t>node</a:t>
            </a:r>
            <a:r>
              <a:rPr lang="en-US" altLang="en-US" sz="2000" b="1" u="sng" dirty="0">
                <a:solidFill>
                  <a:srgbClr val="C00000"/>
                </a:solidFill>
              </a:rPr>
              <a:t>:</a:t>
            </a:r>
            <a:r>
              <a:rPr lang="en-US" altLang="en-US" sz="2000" b="1" dirty="0">
                <a:solidFill>
                  <a:srgbClr val="C00000"/>
                </a:solidFill>
              </a:rPr>
              <a:t> </a:t>
            </a:r>
            <a:r>
              <a:rPr lang="en-US" altLang="en-US" sz="2000" b="1" dirty="0"/>
              <a:t>special node in the list, indicated by the </a:t>
            </a:r>
            <a:r>
              <a:rPr lang="en-US" altLang="en-US" sz="2000" b="1" i="1" dirty="0"/>
              <a:t>current</a:t>
            </a:r>
            <a:r>
              <a:rPr lang="en-US" altLang="en-US" sz="2000" b="1" dirty="0"/>
              <a:t> </a:t>
            </a:r>
            <a:r>
              <a:rPr lang="en-US" altLang="en-US" sz="2000" b="1" i="1" dirty="0"/>
              <a:t>position</a:t>
            </a:r>
            <a:r>
              <a:rPr lang="en-US" altLang="en-US" sz="2000" b="1" dirty="0"/>
              <a:t>.</a:t>
            </a:r>
          </a:p>
          <a:p>
            <a:pPr lvl="1" eaLnBrk="1" hangingPunct="1">
              <a:lnSpc>
                <a:spcPct val="80000"/>
              </a:lnSpc>
            </a:pPr>
            <a:r>
              <a:rPr lang="en-US" altLang="en-US" sz="2000" b="1" i="1" u="sng" dirty="0">
                <a:solidFill>
                  <a:srgbClr val="C00000"/>
                </a:solidFill>
              </a:rPr>
              <a:t>Previous Node:</a:t>
            </a:r>
            <a:r>
              <a:rPr lang="en-US" altLang="en-US" sz="2000" b="1" dirty="0">
                <a:solidFill>
                  <a:srgbClr val="C00000"/>
                </a:solidFill>
              </a:rPr>
              <a:t> </a:t>
            </a:r>
            <a:r>
              <a:rPr lang="en-US" altLang="en-US" sz="2000" b="1" dirty="0"/>
              <a:t>the predecessor of the </a:t>
            </a:r>
            <a:r>
              <a:rPr lang="en-US" altLang="en-US" sz="2000" b="1" i="1" u="sng" dirty="0">
                <a:solidFill>
                  <a:srgbClr val="C00000"/>
                </a:solidFill>
              </a:rPr>
              <a:t>current node</a:t>
            </a:r>
          </a:p>
        </p:txBody>
      </p:sp>
    </p:spTree>
    <p:extLst>
      <p:ext uri="{BB962C8B-B14F-4D97-AF65-F5344CB8AC3E}">
        <p14:creationId xmlns:p14="http://schemas.microsoft.com/office/powerpoint/2010/main" val="16451881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225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7BE76B37-15A7-49D8-895C-8691250E0385}" type="slidenum">
              <a:rPr lang="en-GB" altLang="en-US" sz="1400"/>
              <a:pPr eaLnBrk="1" hangingPunct="1"/>
              <a:t>29</a:t>
            </a:fld>
            <a:endParaRPr lang="en-GB" altLang="en-US" sz="1400" dirty="0"/>
          </a:p>
        </p:txBody>
      </p:sp>
      <p:sp>
        <p:nvSpPr>
          <p:cNvPr id="266242" name="Rectangle 2"/>
          <p:cNvSpPr>
            <a:spLocks noGrp="1" noChangeArrowheads="1"/>
          </p:cNvSpPr>
          <p:nvPr>
            <p:ph type="title"/>
          </p:nvPr>
        </p:nvSpPr>
        <p:spPr>
          <a:xfrm>
            <a:off x="2781300" y="609600"/>
            <a:ext cx="7772400" cy="990600"/>
          </a:xfrm>
        </p:spPr>
        <p:txBody>
          <a:bodyPr/>
          <a:lstStyle/>
          <a:p>
            <a:pPr eaLnBrk="1" hangingPunct="1">
              <a:defRPr/>
            </a:pPr>
            <a:r>
              <a:rPr lang="en-US" b="1">
                <a:effectLst>
                  <a:outerShdw blurRad="38100" dist="38100" dir="2700000" algn="tl">
                    <a:srgbClr val="FFFFFF"/>
                  </a:outerShdw>
                </a:effectLst>
              </a:rPr>
              <a:t>Ordered Linked List Class</a:t>
            </a:r>
          </a:p>
        </p:txBody>
      </p:sp>
      <p:sp>
        <p:nvSpPr>
          <p:cNvPr id="22533" name="Rectangle 3"/>
          <p:cNvSpPr>
            <a:spLocks noGrp="1" noChangeArrowheads="1"/>
          </p:cNvSpPr>
          <p:nvPr>
            <p:ph type="body" idx="1"/>
          </p:nvPr>
        </p:nvSpPr>
        <p:spPr>
          <a:xfrm>
            <a:off x="2781300" y="1752600"/>
            <a:ext cx="7772400" cy="4343400"/>
          </a:xfrm>
          <a:solidFill>
            <a:srgbClr val="FFFFCC"/>
          </a:solidFill>
        </p:spPr>
        <p:txBody>
          <a:bodyPr/>
          <a:lstStyle/>
          <a:p>
            <a:pPr eaLnBrk="1" hangingPunct="1">
              <a:lnSpc>
                <a:spcPct val="90000"/>
              </a:lnSpc>
            </a:pPr>
            <a:r>
              <a:rPr lang="en-US" altLang="en-US" sz="2400" b="1"/>
              <a:t>We will construct a class  “List” whose objects are linked lists. They will be implemented as dynamic lists.</a:t>
            </a:r>
          </a:p>
          <a:p>
            <a:pPr eaLnBrk="1" hangingPunct="1">
              <a:lnSpc>
                <a:spcPct val="90000"/>
              </a:lnSpc>
            </a:pPr>
            <a:r>
              <a:rPr lang="en-US" altLang="en-US" sz="2400" b="1"/>
              <a:t>The data members will be the nodes and the pointers to these nodes.</a:t>
            </a:r>
          </a:p>
          <a:p>
            <a:pPr eaLnBrk="1" hangingPunct="1">
              <a:lnSpc>
                <a:spcPct val="90000"/>
              </a:lnSpc>
            </a:pPr>
            <a:r>
              <a:rPr lang="en-US" altLang="en-US" sz="2400" b="1"/>
              <a:t>A node contains a </a:t>
            </a:r>
            <a:r>
              <a:rPr lang="en-US" altLang="en-US" sz="2400" b="1" i="1">
                <a:solidFill>
                  <a:srgbClr val="0000FF"/>
                </a:solidFill>
              </a:rPr>
              <a:t>key</a:t>
            </a:r>
            <a:r>
              <a:rPr lang="en-US" altLang="en-US" sz="2400" b="1"/>
              <a:t> field and a </a:t>
            </a:r>
            <a:r>
              <a:rPr lang="en-US" altLang="en-US" sz="2400" b="1" i="1">
                <a:solidFill>
                  <a:srgbClr val="0000FF"/>
                </a:solidFill>
              </a:rPr>
              <a:t>data </a:t>
            </a:r>
            <a:r>
              <a:rPr lang="en-US" altLang="en-US" sz="2400" b="1"/>
              <a:t>field. Search is by content (</a:t>
            </a:r>
            <a:r>
              <a:rPr lang="en-US" altLang="en-US" sz="2400" b="1" i="1">
                <a:solidFill>
                  <a:srgbClr val="0000FF"/>
                </a:solidFill>
              </a:rPr>
              <a:t>key</a:t>
            </a:r>
            <a:r>
              <a:rPr lang="en-US" altLang="en-US" sz="2400" b="1"/>
              <a:t>)</a:t>
            </a:r>
          </a:p>
          <a:p>
            <a:pPr eaLnBrk="1" hangingPunct="1">
              <a:lnSpc>
                <a:spcPct val="90000"/>
              </a:lnSpc>
            </a:pPr>
            <a:r>
              <a:rPr lang="en-US" altLang="en-US" sz="2400" b="1"/>
              <a:t>The list will be </a:t>
            </a:r>
            <a:r>
              <a:rPr lang="en-US" altLang="en-US" sz="2400" b="1" i="1" u="sng">
                <a:solidFill>
                  <a:srgbClr val="0000FF"/>
                </a:solidFill>
              </a:rPr>
              <a:t>ordered</a:t>
            </a:r>
            <a:r>
              <a:rPr lang="en-US" altLang="en-US" sz="2400" b="1">
                <a:solidFill>
                  <a:srgbClr val="0000FF"/>
                </a:solidFill>
              </a:rPr>
              <a:t> </a:t>
            </a:r>
            <a:r>
              <a:rPr lang="en-US" altLang="en-US" sz="2400" b="1"/>
              <a:t>on the key field.</a:t>
            </a:r>
          </a:p>
        </p:txBody>
      </p:sp>
    </p:spTree>
    <p:extLst>
      <p:ext uri="{BB962C8B-B14F-4D97-AF65-F5344CB8AC3E}">
        <p14:creationId xmlns:p14="http://schemas.microsoft.com/office/powerpoint/2010/main" val="3502333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a:t>Prof. Amr Goneid, AUC</a:t>
            </a:r>
            <a:endParaRPr lang="en-GB" altLang="en-US" sz="1400" dirty="0"/>
          </a:p>
        </p:txBody>
      </p:sp>
      <p:sp>
        <p:nvSpPr>
          <p:cNvPr id="51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6FA45318-3D02-4F58-A6CF-E51202764151}" type="slidenum">
              <a:rPr lang="en-GB" altLang="en-US" sz="1400"/>
              <a:pPr eaLnBrk="1" hangingPunct="1"/>
              <a:t>3</a:t>
            </a:fld>
            <a:endParaRPr lang="en-GB" altLang="en-US" sz="1400" dirty="0"/>
          </a:p>
        </p:txBody>
      </p:sp>
      <p:sp>
        <p:nvSpPr>
          <p:cNvPr id="244738" name="Rectangle 2"/>
          <p:cNvSpPr>
            <a:spLocks noGrp="1" noChangeArrowheads="1"/>
          </p:cNvSpPr>
          <p:nvPr>
            <p:ph type="title"/>
          </p:nvPr>
        </p:nvSpPr>
        <p:spPr/>
        <p:txBody>
          <a:bodyPr/>
          <a:lstStyle/>
          <a:p>
            <a:pPr eaLnBrk="1" hangingPunct="1">
              <a:defRPr/>
            </a:pPr>
            <a:r>
              <a:rPr lang="en-US" b="1">
                <a:effectLst>
                  <a:outerShdw blurRad="38100" dist="38100" dir="2700000" algn="tl">
                    <a:srgbClr val="FFFFFF"/>
                  </a:outerShdw>
                </a:effectLst>
              </a:rPr>
              <a:t>Linked Lists</a:t>
            </a:r>
          </a:p>
        </p:txBody>
      </p:sp>
      <p:sp>
        <p:nvSpPr>
          <p:cNvPr id="5125" name="Rectangle 3"/>
          <p:cNvSpPr>
            <a:spLocks noGrp="1" noChangeArrowheads="1"/>
          </p:cNvSpPr>
          <p:nvPr>
            <p:ph type="body" idx="1"/>
          </p:nvPr>
        </p:nvSpPr>
        <p:spPr>
          <a:solidFill>
            <a:srgbClr val="FFFFCC"/>
          </a:solidFill>
        </p:spPr>
        <p:txBody>
          <a:bodyPr>
            <a:normAutofit lnSpcReduction="10000"/>
          </a:bodyPr>
          <a:lstStyle/>
          <a:p>
            <a:pPr eaLnBrk="1" hangingPunct="1"/>
            <a:r>
              <a:rPr lang="en-US" altLang="en-US" sz="2400" b="1" dirty="0"/>
              <a:t>The Linked List Structure</a:t>
            </a:r>
          </a:p>
          <a:p>
            <a:pPr eaLnBrk="1" hangingPunct="1"/>
            <a:r>
              <a:rPr lang="en-US" altLang="en-US" sz="2400" b="1" dirty="0"/>
              <a:t>Basic Linked List Operations</a:t>
            </a:r>
          </a:p>
          <a:p>
            <a:pPr eaLnBrk="1" hangingPunct="1"/>
            <a:r>
              <a:rPr lang="en-US" altLang="en-US" sz="2400" b="1" dirty="0"/>
              <a:t>Variations on Linked Lists</a:t>
            </a:r>
          </a:p>
          <a:p>
            <a:pPr eaLnBrk="1" hangingPunct="1"/>
            <a:r>
              <a:rPr lang="en-US" altLang="en-US" sz="2400" b="1" dirty="0"/>
              <a:t>ADT Linked List </a:t>
            </a:r>
          </a:p>
          <a:p>
            <a:pPr eaLnBrk="1" hangingPunct="1"/>
            <a:r>
              <a:rPr lang="en-US" altLang="en-US" sz="2400" b="1" dirty="0"/>
              <a:t>Class Definition &amp; Implementation</a:t>
            </a:r>
          </a:p>
          <a:p>
            <a:pPr eaLnBrk="1" hangingPunct="1"/>
            <a:r>
              <a:rPr lang="en-US" altLang="en-US" sz="2400" b="1" dirty="0"/>
              <a:t>Example Application</a:t>
            </a:r>
          </a:p>
          <a:p>
            <a:pPr eaLnBrk="1" hangingPunct="1"/>
            <a:r>
              <a:rPr lang="en-US" altLang="en-US" sz="2400" b="1" dirty="0"/>
              <a:t>Linked Stacks</a:t>
            </a:r>
          </a:p>
          <a:p>
            <a:pPr eaLnBrk="1" hangingPunct="1"/>
            <a:r>
              <a:rPr lang="en-US" altLang="en-US" sz="2400" b="1" dirty="0"/>
              <a:t>Linked Queues</a:t>
            </a:r>
          </a:p>
        </p:txBody>
      </p:sp>
    </p:spTree>
    <p:extLst>
      <p:ext uri="{BB962C8B-B14F-4D97-AF65-F5344CB8AC3E}">
        <p14:creationId xmlns:p14="http://schemas.microsoft.com/office/powerpoint/2010/main" val="8862801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235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D0C573F5-D361-41CC-BF56-FE65BA35E282}" type="slidenum">
              <a:rPr lang="en-GB" altLang="en-US" sz="1400"/>
              <a:pPr eaLnBrk="1" hangingPunct="1"/>
              <a:t>30</a:t>
            </a:fld>
            <a:endParaRPr lang="en-GB" altLang="en-US" sz="1400" dirty="0"/>
          </a:p>
        </p:txBody>
      </p:sp>
      <p:sp>
        <p:nvSpPr>
          <p:cNvPr id="267266" name="Rectangle 2"/>
          <p:cNvSpPr>
            <a:spLocks noGrp="1" noChangeArrowheads="1"/>
          </p:cNvSpPr>
          <p:nvPr>
            <p:ph type="title"/>
          </p:nvPr>
        </p:nvSpPr>
        <p:spPr/>
        <p:txBody>
          <a:bodyPr/>
          <a:lstStyle/>
          <a:p>
            <a:pPr eaLnBrk="1" hangingPunct="1">
              <a:defRPr/>
            </a:pPr>
            <a:r>
              <a:rPr lang="en-US" sz="4000" b="1" dirty="0">
                <a:effectLst>
                  <a:outerShdw blurRad="38100" dist="38100" dir="2700000" algn="tl">
                    <a:srgbClr val="FFFFFF"/>
                  </a:outerShdw>
                </a:effectLst>
              </a:rPr>
              <a:t>Linked List Data Members</a:t>
            </a:r>
          </a:p>
        </p:txBody>
      </p:sp>
      <p:sp>
        <p:nvSpPr>
          <p:cNvPr id="23557" name="Rectangle 3"/>
          <p:cNvSpPr>
            <a:spLocks noGrp="1" noChangeArrowheads="1"/>
          </p:cNvSpPr>
          <p:nvPr>
            <p:ph type="body" idx="1"/>
          </p:nvPr>
        </p:nvSpPr>
        <p:spPr>
          <a:solidFill>
            <a:srgbClr val="FFFFCC"/>
          </a:solidFill>
        </p:spPr>
        <p:txBody>
          <a:bodyPr>
            <a:normAutofit fontScale="92500" lnSpcReduction="20000"/>
          </a:bodyPr>
          <a:lstStyle/>
          <a:p>
            <a:pPr marL="533400" indent="-533400">
              <a:lnSpc>
                <a:spcPct val="90000"/>
              </a:lnSpc>
              <a:buNone/>
            </a:pPr>
            <a:r>
              <a:rPr lang="en-US" altLang="en-US" sz="2800" b="1" u="sng"/>
              <a:t>Linked List Data Members</a:t>
            </a:r>
          </a:p>
          <a:p>
            <a:pPr marL="914400" lvl="1" indent="-457200">
              <a:lnSpc>
                <a:spcPct val="90000"/>
              </a:lnSpc>
              <a:buClr>
                <a:schemeClr val="accent2"/>
              </a:buClr>
              <a:buFont typeface="Wingdings" panose="05000000000000000000" pitchFamily="2" charset="2"/>
              <a:buChar char="§"/>
            </a:pPr>
            <a:r>
              <a:rPr lang="en-US" altLang="en-US" sz="2400" b="1" u="sng"/>
              <a:t>Nodes. Each node has: </a:t>
            </a:r>
          </a:p>
          <a:p>
            <a:pPr marL="1295400" lvl="2" indent="-381000">
              <a:lnSpc>
                <a:spcPct val="90000"/>
              </a:lnSpc>
              <a:buFont typeface="Wingdings" panose="05000000000000000000" pitchFamily="2" charset="2"/>
              <a:buAutoNum type="arabicPeriod"/>
            </a:pPr>
            <a:r>
              <a:rPr lang="en-US" altLang="en-US" sz="2000" b="1"/>
              <a:t>Data or information field of type </a:t>
            </a:r>
            <a:r>
              <a:rPr lang="en-US" altLang="en-US" sz="2000" b="1" i="1" u="sng">
                <a:solidFill>
                  <a:srgbClr val="0000FF"/>
                </a:solidFill>
              </a:rPr>
              <a:t>dataType</a:t>
            </a:r>
            <a:r>
              <a:rPr lang="en-US" altLang="en-US" sz="2000" b="1" i="1" u="sng"/>
              <a:t>.</a:t>
            </a:r>
            <a:r>
              <a:rPr lang="en-US" altLang="en-US" sz="2000" b="1"/>
              <a:t> </a:t>
            </a:r>
          </a:p>
          <a:p>
            <a:pPr marL="1295400" lvl="2" indent="-381000">
              <a:lnSpc>
                <a:spcPct val="90000"/>
              </a:lnSpc>
              <a:buFont typeface="Wingdings" panose="05000000000000000000" pitchFamily="2" charset="2"/>
              <a:buAutoNum type="arabicPeriod"/>
            </a:pPr>
            <a:r>
              <a:rPr lang="en-US" altLang="en-US" sz="2000" b="1"/>
              <a:t>A key of type </a:t>
            </a:r>
            <a:r>
              <a:rPr lang="en-US" altLang="en-US" sz="2000" b="1" i="1" u="sng">
                <a:solidFill>
                  <a:srgbClr val="0000FF"/>
                </a:solidFill>
              </a:rPr>
              <a:t>keyType</a:t>
            </a:r>
            <a:r>
              <a:rPr lang="en-US" altLang="en-US" sz="2000" b="1"/>
              <a:t> </a:t>
            </a:r>
          </a:p>
          <a:p>
            <a:pPr marL="1295400" lvl="2" indent="-381000">
              <a:lnSpc>
                <a:spcPct val="90000"/>
              </a:lnSpc>
              <a:buFont typeface="Wingdings" panose="05000000000000000000" pitchFamily="2" charset="2"/>
              <a:buAutoNum type="arabicPeriod"/>
            </a:pPr>
            <a:r>
              <a:rPr lang="en-US" altLang="en-US" sz="2000" b="1"/>
              <a:t>Link field (</a:t>
            </a:r>
            <a:r>
              <a:rPr lang="en-US" altLang="en-US" sz="2000" b="1">
                <a:solidFill>
                  <a:srgbClr val="0000FF"/>
                </a:solidFill>
              </a:rPr>
              <a:t>next</a:t>
            </a:r>
            <a:r>
              <a:rPr lang="en-US" altLang="en-US" sz="2000" b="1"/>
              <a:t>) , a </a:t>
            </a:r>
            <a:r>
              <a:rPr lang="en-US" altLang="en-US" sz="2000" b="1" i="1">
                <a:solidFill>
                  <a:srgbClr val="0000FF"/>
                </a:solidFill>
              </a:rPr>
              <a:t>pointer </a:t>
            </a:r>
            <a:r>
              <a:rPr lang="en-US" altLang="en-US" sz="2000" b="1"/>
              <a:t>to next node</a:t>
            </a:r>
          </a:p>
          <a:p>
            <a:pPr marL="914400" lvl="1" indent="-457200">
              <a:lnSpc>
                <a:spcPct val="90000"/>
              </a:lnSpc>
              <a:buClr>
                <a:schemeClr val="accent2"/>
              </a:buClr>
              <a:buFont typeface="Wingdings" panose="05000000000000000000" pitchFamily="2" charset="2"/>
              <a:buChar char="§"/>
            </a:pPr>
            <a:r>
              <a:rPr lang="en-US" altLang="en-US" sz="2400" b="1" u="sng"/>
              <a:t>Pointers:</a:t>
            </a:r>
          </a:p>
          <a:p>
            <a:pPr marL="914400" lvl="1" indent="-457200">
              <a:lnSpc>
                <a:spcPct val="90000"/>
              </a:lnSpc>
              <a:buClr>
                <a:schemeClr val="accent2"/>
              </a:buClr>
              <a:buNone/>
            </a:pPr>
            <a:r>
              <a:rPr lang="en-US" altLang="en-US" sz="2400" b="1"/>
              <a:t>	</a:t>
            </a:r>
            <a:r>
              <a:rPr lang="en-US" altLang="en-US" sz="2400" b="1" i="1" u="sng">
                <a:solidFill>
                  <a:srgbClr val="0000FF"/>
                </a:solidFill>
              </a:rPr>
              <a:t>head</a:t>
            </a:r>
            <a:r>
              <a:rPr lang="en-US" altLang="en-US" sz="2400" b="1"/>
              <a:t>, a pointer to the first node;</a:t>
            </a:r>
          </a:p>
          <a:p>
            <a:pPr marL="914400" lvl="1" indent="-457200">
              <a:lnSpc>
                <a:spcPct val="90000"/>
              </a:lnSpc>
              <a:buClr>
                <a:schemeClr val="accent2"/>
              </a:buClr>
              <a:buNone/>
            </a:pPr>
            <a:r>
              <a:rPr lang="en-US" altLang="en-US" sz="2400" b="1"/>
              <a:t>	</a:t>
            </a:r>
            <a:r>
              <a:rPr lang="en-US" altLang="en-US" sz="2400" b="1" i="1" u="sng">
                <a:solidFill>
                  <a:srgbClr val="0000FF"/>
                </a:solidFill>
              </a:rPr>
              <a:t>cursor</a:t>
            </a:r>
            <a:r>
              <a:rPr lang="en-US" altLang="en-US" sz="2400" b="1"/>
              <a:t>, a pointer to the current node; </a:t>
            </a:r>
          </a:p>
          <a:p>
            <a:pPr marL="914400" lvl="1" indent="-457200">
              <a:lnSpc>
                <a:spcPct val="90000"/>
              </a:lnSpc>
              <a:buClr>
                <a:schemeClr val="accent2"/>
              </a:buClr>
              <a:buNone/>
            </a:pPr>
            <a:r>
              <a:rPr lang="en-US" altLang="en-US" sz="2400" b="1" i="1"/>
              <a:t>	</a:t>
            </a:r>
            <a:r>
              <a:rPr lang="en-US" altLang="en-US" sz="2400" b="1" i="1" u="sng">
                <a:solidFill>
                  <a:srgbClr val="0000FF"/>
                </a:solidFill>
              </a:rPr>
              <a:t>prev</a:t>
            </a:r>
            <a:r>
              <a:rPr lang="en-US" altLang="en-US" sz="2400" b="1"/>
              <a:t>, a pointer to the previous node.</a:t>
            </a:r>
          </a:p>
          <a:p>
            <a:pPr marL="914400" lvl="1" indent="-457200">
              <a:lnSpc>
                <a:spcPct val="90000"/>
              </a:lnSpc>
              <a:buClr>
                <a:schemeClr val="accent2"/>
              </a:buClr>
              <a:buNone/>
            </a:pPr>
            <a:r>
              <a:rPr lang="en-US" altLang="en-US" sz="2400" b="1"/>
              <a:t>	</a:t>
            </a:r>
          </a:p>
        </p:txBody>
      </p:sp>
    </p:spTree>
    <p:extLst>
      <p:ext uri="{BB962C8B-B14F-4D97-AF65-F5344CB8AC3E}">
        <p14:creationId xmlns:p14="http://schemas.microsoft.com/office/powerpoint/2010/main" val="4138728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245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F9F95AA-B893-42FE-8723-B3B7AB0C00DE}" type="slidenum">
              <a:rPr lang="en-GB" altLang="en-US" sz="1400"/>
              <a:pPr eaLnBrk="1" hangingPunct="1"/>
              <a:t>31</a:t>
            </a:fld>
            <a:endParaRPr lang="en-GB" altLang="en-US" sz="1400" dirty="0"/>
          </a:p>
        </p:txBody>
      </p:sp>
      <p:sp>
        <p:nvSpPr>
          <p:cNvPr id="268290" name="Rectangle 2"/>
          <p:cNvSpPr>
            <a:spLocks noGrp="1" noChangeArrowheads="1"/>
          </p:cNvSpPr>
          <p:nvPr>
            <p:ph type="title"/>
          </p:nvPr>
        </p:nvSpPr>
        <p:spPr>
          <a:xfrm>
            <a:off x="2781300" y="812324"/>
            <a:ext cx="7772400" cy="914400"/>
          </a:xfrm>
        </p:spPr>
        <p:txBody>
          <a:bodyPr/>
          <a:lstStyle/>
          <a:p>
            <a:pPr eaLnBrk="1" hangingPunct="1">
              <a:defRPr/>
            </a:pPr>
            <a:r>
              <a:rPr lang="en-US" b="1" dirty="0">
                <a:effectLst>
                  <a:outerShdw blurRad="38100" dist="38100" dir="2700000" algn="tl">
                    <a:srgbClr val="FFFFFF"/>
                  </a:outerShdw>
                </a:effectLst>
              </a:rPr>
              <a:t>Data Members</a:t>
            </a:r>
          </a:p>
        </p:txBody>
      </p:sp>
      <p:sp>
        <p:nvSpPr>
          <p:cNvPr id="24581" name="Rectangle 3"/>
          <p:cNvSpPr>
            <a:spLocks noGrp="1" noChangeArrowheads="1"/>
          </p:cNvSpPr>
          <p:nvPr>
            <p:ph type="body" idx="1"/>
          </p:nvPr>
        </p:nvSpPr>
        <p:spPr>
          <a:xfrm>
            <a:off x="2781300" y="1752600"/>
            <a:ext cx="7772400" cy="4343400"/>
          </a:xfrm>
          <a:solidFill>
            <a:srgbClr val="FFFFCC"/>
          </a:solidFill>
        </p:spPr>
        <p:txBody>
          <a:bodyPr/>
          <a:lstStyle/>
          <a:p>
            <a:pPr eaLnBrk="1" hangingPunct="1">
              <a:buFont typeface="Wingdings" panose="05000000000000000000" pitchFamily="2" charset="2"/>
              <a:buNone/>
            </a:pPr>
            <a:r>
              <a:rPr lang="en-US" altLang="en-US" dirty="0"/>
              <a:t> </a:t>
            </a:r>
          </a:p>
        </p:txBody>
      </p:sp>
      <p:sp>
        <p:nvSpPr>
          <p:cNvPr id="24582" name="Rectangle 4"/>
          <p:cNvSpPr>
            <a:spLocks noChangeArrowheads="1"/>
          </p:cNvSpPr>
          <p:nvPr/>
        </p:nvSpPr>
        <p:spPr bwMode="auto">
          <a:xfrm>
            <a:off x="3733800" y="22860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24583" name="Rectangle 5"/>
          <p:cNvSpPr>
            <a:spLocks noChangeArrowheads="1"/>
          </p:cNvSpPr>
          <p:nvPr/>
        </p:nvSpPr>
        <p:spPr bwMode="auto">
          <a:xfrm>
            <a:off x="4419600" y="22860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24584" name="Rectangle 6"/>
          <p:cNvSpPr>
            <a:spLocks noChangeArrowheads="1"/>
          </p:cNvSpPr>
          <p:nvPr/>
        </p:nvSpPr>
        <p:spPr bwMode="auto">
          <a:xfrm>
            <a:off x="5334000" y="22860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24585" name="Rectangle 7"/>
          <p:cNvSpPr>
            <a:spLocks noChangeArrowheads="1"/>
          </p:cNvSpPr>
          <p:nvPr/>
        </p:nvSpPr>
        <p:spPr bwMode="auto">
          <a:xfrm>
            <a:off x="6019800" y="22860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24586" name="Rectangle 8"/>
          <p:cNvSpPr>
            <a:spLocks noChangeArrowheads="1"/>
          </p:cNvSpPr>
          <p:nvPr/>
        </p:nvSpPr>
        <p:spPr bwMode="auto">
          <a:xfrm>
            <a:off x="6934200" y="22860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24587" name="Rectangle 9"/>
          <p:cNvSpPr>
            <a:spLocks noChangeArrowheads="1"/>
          </p:cNvSpPr>
          <p:nvPr/>
        </p:nvSpPr>
        <p:spPr bwMode="auto">
          <a:xfrm>
            <a:off x="7620000" y="22860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24588" name="Rectangle 10"/>
          <p:cNvSpPr>
            <a:spLocks noChangeArrowheads="1"/>
          </p:cNvSpPr>
          <p:nvPr/>
        </p:nvSpPr>
        <p:spPr bwMode="auto">
          <a:xfrm>
            <a:off x="8686800" y="22860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24589" name="Rectangle 11"/>
          <p:cNvSpPr>
            <a:spLocks noChangeArrowheads="1"/>
          </p:cNvSpPr>
          <p:nvPr/>
        </p:nvSpPr>
        <p:spPr bwMode="auto">
          <a:xfrm>
            <a:off x="9372600" y="2286000"/>
            <a:ext cx="228600" cy="381000"/>
          </a:xfrm>
          <a:prstGeom prst="rect">
            <a:avLst/>
          </a:prstGeom>
          <a:solidFill>
            <a:srgbClr val="FF0000"/>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24590" name="Line 12"/>
          <p:cNvSpPr>
            <a:spLocks noChangeShapeType="1"/>
          </p:cNvSpPr>
          <p:nvPr/>
        </p:nvSpPr>
        <p:spPr bwMode="auto">
          <a:xfrm>
            <a:off x="4724400" y="24384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4591" name="Line 13"/>
          <p:cNvSpPr>
            <a:spLocks noChangeShapeType="1"/>
          </p:cNvSpPr>
          <p:nvPr/>
        </p:nvSpPr>
        <p:spPr bwMode="auto">
          <a:xfrm>
            <a:off x="6324600" y="24384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4592" name="Line 14"/>
          <p:cNvSpPr>
            <a:spLocks noChangeShapeType="1"/>
          </p:cNvSpPr>
          <p:nvPr/>
        </p:nvSpPr>
        <p:spPr bwMode="auto">
          <a:xfrm>
            <a:off x="7924800" y="24384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4593" name="Rectangle 15"/>
          <p:cNvSpPr>
            <a:spLocks noChangeArrowheads="1"/>
          </p:cNvSpPr>
          <p:nvPr/>
        </p:nvSpPr>
        <p:spPr bwMode="auto">
          <a:xfrm>
            <a:off x="3048000" y="22860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24594" name="Line 16"/>
          <p:cNvSpPr>
            <a:spLocks noChangeShapeType="1"/>
          </p:cNvSpPr>
          <p:nvPr/>
        </p:nvSpPr>
        <p:spPr bwMode="auto">
          <a:xfrm>
            <a:off x="3352800" y="24384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4595" name="Text Box 17"/>
          <p:cNvSpPr txBox="1">
            <a:spLocks noChangeArrowheads="1"/>
          </p:cNvSpPr>
          <p:nvPr/>
        </p:nvSpPr>
        <p:spPr bwMode="auto">
          <a:xfrm>
            <a:off x="2879726" y="2678114"/>
            <a:ext cx="777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head</a:t>
            </a:r>
            <a:endParaRPr lang="en-GB" altLang="en-US" sz="2000" b="1" dirty="0"/>
          </a:p>
        </p:txBody>
      </p:sp>
      <p:sp>
        <p:nvSpPr>
          <p:cNvPr id="24597" name="Rectangle 19"/>
          <p:cNvSpPr>
            <a:spLocks noChangeArrowheads="1"/>
          </p:cNvSpPr>
          <p:nvPr/>
        </p:nvSpPr>
        <p:spPr bwMode="auto">
          <a:xfrm>
            <a:off x="7239000" y="31242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24598" name="Line 20"/>
          <p:cNvSpPr>
            <a:spLocks noChangeShapeType="1"/>
          </p:cNvSpPr>
          <p:nvPr/>
        </p:nvSpPr>
        <p:spPr bwMode="auto">
          <a:xfrm flipV="1">
            <a:off x="7467600" y="26670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4599" name="Text Box 21"/>
          <p:cNvSpPr txBox="1">
            <a:spLocks noChangeArrowheads="1"/>
          </p:cNvSpPr>
          <p:nvPr/>
        </p:nvSpPr>
        <p:spPr bwMode="auto">
          <a:xfrm>
            <a:off x="7604126" y="3059114"/>
            <a:ext cx="974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cursor</a:t>
            </a:r>
            <a:endParaRPr lang="en-GB" altLang="en-US" sz="2000" b="1" dirty="0"/>
          </a:p>
        </p:txBody>
      </p:sp>
      <p:sp>
        <p:nvSpPr>
          <p:cNvPr id="24600" name="Text Box 22"/>
          <p:cNvSpPr txBox="1">
            <a:spLocks noChangeArrowheads="1"/>
          </p:cNvSpPr>
          <p:nvPr/>
        </p:nvSpPr>
        <p:spPr bwMode="auto">
          <a:xfrm>
            <a:off x="3794126" y="2678114"/>
            <a:ext cx="7334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First</a:t>
            </a:r>
            <a:endParaRPr lang="en-GB" altLang="en-US" sz="2000" b="1" dirty="0"/>
          </a:p>
        </p:txBody>
      </p:sp>
      <p:sp>
        <p:nvSpPr>
          <p:cNvPr id="24601" name="Text Box 23"/>
          <p:cNvSpPr txBox="1">
            <a:spLocks noChangeArrowheads="1"/>
          </p:cNvSpPr>
          <p:nvPr/>
        </p:nvSpPr>
        <p:spPr bwMode="auto">
          <a:xfrm>
            <a:off x="8747125" y="2601914"/>
            <a:ext cx="706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Last</a:t>
            </a:r>
            <a:endParaRPr lang="en-GB" altLang="en-US" sz="2000" b="1" dirty="0"/>
          </a:p>
        </p:txBody>
      </p:sp>
      <p:sp>
        <p:nvSpPr>
          <p:cNvPr id="24602" name="Rectangle 24"/>
          <p:cNvSpPr>
            <a:spLocks noChangeArrowheads="1"/>
          </p:cNvSpPr>
          <p:nvPr/>
        </p:nvSpPr>
        <p:spPr bwMode="auto">
          <a:xfrm>
            <a:off x="5502275" y="3084513"/>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24603" name="Line 25"/>
          <p:cNvSpPr>
            <a:spLocks noChangeShapeType="1"/>
          </p:cNvSpPr>
          <p:nvPr/>
        </p:nvSpPr>
        <p:spPr bwMode="auto">
          <a:xfrm flipV="1">
            <a:off x="5730875" y="2627313"/>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4604" name="Text Box 26"/>
          <p:cNvSpPr txBox="1">
            <a:spLocks noChangeArrowheads="1"/>
          </p:cNvSpPr>
          <p:nvPr/>
        </p:nvSpPr>
        <p:spPr bwMode="auto">
          <a:xfrm>
            <a:off x="5867401" y="3019426"/>
            <a:ext cx="720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err="1"/>
              <a:t>prev</a:t>
            </a:r>
            <a:endParaRPr lang="en-GB" altLang="en-US" sz="2000" b="1" dirty="0"/>
          </a:p>
        </p:txBody>
      </p:sp>
      <p:sp>
        <p:nvSpPr>
          <p:cNvPr id="24605" name="Text Box 27"/>
          <p:cNvSpPr txBox="1">
            <a:spLocks noChangeArrowheads="1"/>
          </p:cNvSpPr>
          <p:nvPr/>
        </p:nvSpPr>
        <p:spPr bwMode="auto">
          <a:xfrm>
            <a:off x="6985001" y="1647826"/>
            <a:ext cx="1101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sz="2000" b="1" dirty="0"/>
              <a:t>Current</a:t>
            </a:r>
          </a:p>
        </p:txBody>
      </p:sp>
      <p:sp>
        <p:nvSpPr>
          <p:cNvPr id="24606" name="Rectangle 28"/>
          <p:cNvSpPr>
            <a:spLocks noChangeArrowheads="1"/>
          </p:cNvSpPr>
          <p:nvPr/>
        </p:nvSpPr>
        <p:spPr bwMode="auto">
          <a:xfrm>
            <a:off x="4114800" y="5257800"/>
            <a:ext cx="13716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buNone/>
            </a:pPr>
            <a:r>
              <a:rPr lang="en-US" altLang="en-US" b="1" dirty="0"/>
              <a:t>key</a:t>
            </a:r>
            <a:endParaRPr lang="en-GB" altLang="en-US" b="1" dirty="0"/>
          </a:p>
        </p:txBody>
      </p:sp>
      <p:sp>
        <p:nvSpPr>
          <p:cNvPr id="24607" name="Line 29"/>
          <p:cNvSpPr>
            <a:spLocks noChangeShapeType="1"/>
          </p:cNvSpPr>
          <p:nvPr/>
        </p:nvSpPr>
        <p:spPr bwMode="auto">
          <a:xfrm>
            <a:off x="8001000" y="53340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4608" name="Rectangle 30"/>
          <p:cNvSpPr>
            <a:spLocks noChangeArrowheads="1"/>
          </p:cNvSpPr>
          <p:nvPr/>
        </p:nvSpPr>
        <p:spPr bwMode="auto">
          <a:xfrm>
            <a:off x="5562600" y="5257800"/>
            <a:ext cx="13716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buNone/>
            </a:pPr>
            <a:r>
              <a:rPr lang="en-US" altLang="en-US" b="1" dirty="0"/>
              <a:t>data</a:t>
            </a:r>
            <a:endParaRPr lang="en-GB" altLang="en-US" b="1" dirty="0"/>
          </a:p>
        </p:txBody>
      </p:sp>
      <p:sp>
        <p:nvSpPr>
          <p:cNvPr id="24609" name="Rectangle 31"/>
          <p:cNvSpPr>
            <a:spLocks noChangeArrowheads="1"/>
          </p:cNvSpPr>
          <p:nvPr/>
        </p:nvSpPr>
        <p:spPr bwMode="auto">
          <a:xfrm>
            <a:off x="6934200" y="5257800"/>
            <a:ext cx="990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buNone/>
            </a:pPr>
            <a:r>
              <a:rPr lang="en-US" altLang="en-US" b="1" dirty="0"/>
              <a:t>next</a:t>
            </a:r>
            <a:endParaRPr lang="en-GB" altLang="en-US" b="1" dirty="0"/>
          </a:p>
        </p:txBody>
      </p:sp>
    </p:spTree>
    <p:extLst>
      <p:ext uri="{BB962C8B-B14F-4D97-AF65-F5344CB8AC3E}">
        <p14:creationId xmlns:p14="http://schemas.microsoft.com/office/powerpoint/2010/main" val="33653117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256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4DC2C06C-4CCC-4B2E-9154-E4DC76C8DF3D}" type="slidenum">
              <a:rPr lang="en-GB" altLang="en-US" sz="1400"/>
              <a:pPr eaLnBrk="1" hangingPunct="1"/>
              <a:t>32</a:t>
            </a:fld>
            <a:endParaRPr lang="en-GB" altLang="en-US" sz="1400" dirty="0"/>
          </a:p>
        </p:txBody>
      </p:sp>
      <p:sp>
        <p:nvSpPr>
          <p:cNvPr id="269314" name="Rectangle 2"/>
          <p:cNvSpPr>
            <a:spLocks noGrp="1" noChangeArrowheads="1"/>
          </p:cNvSpPr>
          <p:nvPr>
            <p:ph type="title"/>
          </p:nvPr>
        </p:nvSpPr>
        <p:spPr>
          <a:xfrm>
            <a:off x="2781300" y="685800"/>
            <a:ext cx="7772400" cy="914400"/>
          </a:xfrm>
        </p:spPr>
        <p:txBody>
          <a:bodyPr/>
          <a:lstStyle/>
          <a:p>
            <a:pPr eaLnBrk="1" hangingPunct="1">
              <a:defRPr/>
            </a:pPr>
            <a:r>
              <a:rPr lang="en-US" sz="4000" b="1" dirty="0">
                <a:effectLst>
                  <a:outerShdw blurRad="38100" dist="38100" dir="2700000" algn="tl">
                    <a:srgbClr val="FFFFFF"/>
                  </a:outerShdw>
                </a:effectLst>
              </a:rPr>
              <a:t>Node Specification</a:t>
            </a:r>
            <a:endParaRPr lang="en-US" sz="4000" b="1" i="1" dirty="0">
              <a:effectLst>
                <a:outerShdw blurRad="38100" dist="38100" dir="2700000" algn="tl">
                  <a:srgbClr val="FFFFFF"/>
                </a:outerShdw>
              </a:effectLst>
            </a:endParaRPr>
          </a:p>
        </p:txBody>
      </p:sp>
      <p:sp>
        <p:nvSpPr>
          <p:cNvPr id="25605" name="Rectangle 3"/>
          <p:cNvSpPr>
            <a:spLocks noGrp="1" noChangeArrowheads="1"/>
          </p:cNvSpPr>
          <p:nvPr>
            <p:ph type="body" idx="1"/>
          </p:nvPr>
        </p:nvSpPr>
        <p:spPr>
          <a:xfrm>
            <a:off x="2743200" y="1600200"/>
            <a:ext cx="7924800" cy="4648200"/>
          </a:xfrm>
          <a:solidFill>
            <a:srgbClr val="FFFFCC"/>
          </a:solidFill>
        </p:spPr>
        <p:txBody>
          <a:bodyPr>
            <a:normAutofit fontScale="92500" lnSpcReduction="20000"/>
          </a:bodyPr>
          <a:lstStyle/>
          <a:p>
            <a:pPr eaLnBrk="1" hangingPunct="1">
              <a:lnSpc>
                <a:spcPct val="80000"/>
              </a:lnSpc>
              <a:buFont typeface="Wingdings" panose="05000000000000000000" pitchFamily="2" charset="2"/>
              <a:buNone/>
            </a:pPr>
            <a:r>
              <a:rPr lang="en-US" altLang="en-US" sz="2000" b="1">
                <a:solidFill>
                  <a:srgbClr val="0000FF"/>
                </a:solidFill>
              </a:rPr>
              <a:t>// The linked structure for a node can be</a:t>
            </a:r>
          </a:p>
          <a:p>
            <a:pPr eaLnBrk="1" hangingPunct="1">
              <a:lnSpc>
                <a:spcPct val="80000"/>
              </a:lnSpc>
              <a:buFont typeface="Wingdings" panose="05000000000000000000" pitchFamily="2" charset="2"/>
              <a:buNone/>
            </a:pPr>
            <a:r>
              <a:rPr lang="en-US" altLang="en-US" sz="2000" b="1">
                <a:solidFill>
                  <a:srgbClr val="0000FF"/>
                </a:solidFill>
              </a:rPr>
              <a:t>// specified as a Class in the </a:t>
            </a:r>
            <a:r>
              <a:rPr lang="en-US" altLang="en-US" sz="2000" b="1" u="sng">
                <a:solidFill>
                  <a:srgbClr val="0000FF"/>
                </a:solidFill>
              </a:rPr>
              <a:t>private part</a:t>
            </a:r>
            <a:r>
              <a:rPr lang="en-US" altLang="en-US" sz="2000" b="1">
                <a:solidFill>
                  <a:srgbClr val="0000FF"/>
                </a:solidFill>
              </a:rPr>
              <a:t> of</a:t>
            </a:r>
          </a:p>
          <a:p>
            <a:pPr eaLnBrk="1" hangingPunct="1">
              <a:lnSpc>
                <a:spcPct val="80000"/>
              </a:lnSpc>
              <a:buFont typeface="Wingdings" panose="05000000000000000000" pitchFamily="2" charset="2"/>
              <a:buNone/>
            </a:pPr>
            <a:r>
              <a:rPr lang="en-US" altLang="en-US" sz="2000" b="1">
                <a:solidFill>
                  <a:srgbClr val="0000FF"/>
                </a:solidFill>
              </a:rPr>
              <a:t>// the main linked list class.</a:t>
            </a:r>
          </a:p>
          <a:p>
            <a:pPr eaLnBrk="1" hangingPunct="1">
              <a:lnSpc>
                <a:spcPct val="80000"/>
              </a:lnSpc>
              <a:buFont typeface="Wingdings" panose="05000000000000000000" pitchFamily="2" charset="2"/>
              <a:buNone/>
            </a:pPr>
            <a:r>
              <a:rPr lang="en-US" altLang="en-US" sz="2000" b="1"/>
              <a:t>	   class node			</a:t>
            </a:r>
            <a:r>
              <a:rPr lang="en-US" altLang="en-US" sz="2000" b="1">
                <a:solidFill>
                  <a:srgbClr val="0000FF"/>
                </a:solidFill>
              </a:rPr>
              <a:t>// Hidden from user</a:t>
            </a:r>
          </a:p>
          <a:p>
            <a:pPr eaLnBrk="1" hangingPunct="1">
              <a:lnSpc>
                <a:spcPct val="80000"/>
              </a:lnSpc>
              <a:buFont typeface="Wingdings" panose="05000000000000000000" pitchFamily="2" charset="2"/>
              <a:buNone/>
            </a:pPr>
            <a:r>
              <a:rPr lang="en-US" altLang="en-US" sz="2000" b="1"/>
              <a:t>	   {</a:t>
            </a:r>
          </a:p>
          <a:p>
            <a:pPr eaLnBrk="1" hangingPunct="1">
              <a:lnSpc>
                <a:spcPct val="80000"/>
              </a:lnSpc>
              <a:buFont typeface="Wingdings" panose="05000000000000000000" pitchFamily="2" charset="2"/>
              <a:buNone/>
            </a:pPr>
            <a:r>
              <a:rPr lang="en-US" altLang="en-US" sz="2000" b="1"/>
              <a:t>		public:</a:t>
            </a:r>
          </a:p>
          <a:p>
            <a:pPr eaLnBrk="1" hangingPunct="1">
              <a:lnSpc>
                <a:spcPct val="80000"/>
              </a:lnSpc>
              <a:buFont typeface="Wingdings" panose="05000000000000000000" pitchFamily="2" charset="2"/>
              <a:buNone/>
            </a:pPr>
            <a:r>
              <a:rPr lang="en-US" altLang="en-US" sz="2000" b="1"/>
              <a:t>			keyType key; 		</a:t>
            </a:r>
            <a:r>
              <a:rPr lang="en-US" altLang="en-US" sz="2000" b="1">
                <a:solidFill>
                  <a:srgbClr val="0000FF"/>
                </a:solidFill>
              </a:rPr>
              <a:t>// key</a:t>
            </a:r>
            <a:r>
              <a:rPr lang="en-US" altLang="en-US" sz="2000" b="1"/>
              <a:t> </a:t>
            </a:r>
          </a:p>
          <a:p>
            <a:pPr eaLnBrk="1" hangingPunct="1">
              <a:lnSpc>
                <a:spcPct val="80000"/>
              </a:lnSpc>
              <a:buFont typeface="Wingdings" panose="05000000000000000000" pitchFamily="2" charset="2"/>
              <a:buNone/>
            </a:pPr>
            <a:r>
              <a:rPr lang="en-US" altLang="en-US" sz="2000" b="1"/>
              <a:t>			dataType data;		</a:t>
            </a:r>
            <a:r>
              <a:rPr lang="en-US" altLang="en-US" sz="2000" b="1">
                <a:solidFill>
                  <a:srgbClr val="0000FF"/>
                </a:solidFill>
              </a:rPr>
              <a:t>// Data</a:t>
            </a:r>
          </a:p>
          <a:p>
            <a:pPr eaLnBrk="1" hangingPunct="1">
              <a:lnSpc>
                <a:spcPct val="80000"/>
              </a:lnSpc>
              <a:buFont typeface="Wingdings" panose="05000000000000000000" pitchFamily="2" charset="2"/>
              <a:buNone/>
            </a:pPr>
            <a:r>
              <a:rPr lang="en-US" altLang="en-US" sz="2000" b="1"/>
              <a:t>			node *next;		</a:t>
            </a:r>
            <a:r>
              <a:rPr lang="en-US" altLang="en-US" sz="2000" b="1">
                <a:solidFill>
                  <a:srgbClr val="0000FF"/>
                </a:solidFill>
              </a:rPr>
              <a:t>// pointer to next node</a:t>
            </a:r>
            <a:r>
              <a:rPr lang="en-US" altLang="en-US" sz="2000" b="1"/>
              <a:t>	       </a:t>
            </a:r>
          </a:p>
          <a:p>
            <a:pPr eaLnBrk="1" hangingPunct="1">
              <a:lnSpc>
                <a:spcPct val="80000"/>
              </a:lnSpc>
              <a:buFont typeface="Wingdings" panose="05000000000000000000" pitchFamily="2" charset="2"/>
              <a:buNone/>
            </a:pPr>
            <a:r>
              <a:rPr lang="en-US" altLang="en-US" sz="2000" b="1"/>
              <a:t>	    }; </a:t>
            </a:r>
            <a:r>
              <a:rPr lang="en-US" altLang="en-US" sz="2000" b="1">
                <a:solidFill>
                  <a:srgbClr val="0000FF"/>
                </a:solidFill>
              </a:rPr>
              <a:t>// end of class node declaration</a:t>
            </a:r>
          </a:p>
          <a:p>
            <a:pPr eaLnBrk="1" hangingPunct="1">
              <a:lnSpc>
                <a:spcPct val="80000"/>
              </a:lnSpc>
              <a:buFont typeface="Wingdings" panose="05000000000000000000" pitchFamily="2" charset="2"/>
              <a:buNone/>
            </a:pPr>
            <a:endParaRPr lang="en-US" altLang="en-US" sz="2000" b="1"/>
          </a:p>
          <a:p>
            <a:pPr eaLnBrk="1" hangingPunct="1">
              <a:lnSpc>
                <a:spcPct val="80000"/>
              </a:lnSpc>
              <a:buFont typeface="Wingdings" panose="05000000000000000000" pitchFamily="2" charset="2"/>
              <a:buNone/>
            </a:pPr>
            <a:r>
              <a:rPr lang="en-US" altLang="en-US" sz="2000" b="1"/>
              <a:t>	   typedef node * NodePointer;</a:t>
            </a:r>
          </a:p>
          <a:p>
            <a:pPr eaLnBrk="1" hangingPunct="1">
              <a:lnSpc>
                <a:spcPct val="80000"/>
              </a:lnSpc>
              <a:buFont typeface="Wingdings" panose="05000000000000000000" pitchFamily="2" charset="2"/>
              <a:buNone/>
            </a:pPr>
            <a:endParaRPr lang="en-US" altLang="en-US" sz="2000" b="1"/>
          </a:p>
          <a:p>
            <a:pPr eaLnBrk="1" hangingPunct="1">
              <a:lnSpc>
                <a:spcPct val="80000"/>
              </a:lnSpc>
              <a:buFont typeface="Wingdings" panose="05000000000000000000" pitchFamily="2" charset="2"/>
              <a:buNone/>
            </a:pPr>
            <a:r>
              <a:rPr lang="en-US" altLang="en-US" sz="2000" b="1"/>
              <a:t>	</a:t>
            </a:r>
            <a:r>
              <a:rPr lang="en-US" altLang="en-US" sz="2000" b="1">
                <a:solidFill>
                  <a:srgbClr val="0000FF"/>
                </a:solidFill>
              </a:rPr>
              <a:t>// Pointers</a:t>
            </a:r>
          </a:p>
          <a:p>
            <a:pPr eaLnBrk="1" hangingPunct="1">
              <a:lnSpc>
                <a:spcPct val="80000"/>
              </a:lnSpc>
              <a:buFont typeface="Wingdings" panose="05000000000000000000" pitchFamily="2" charset="2"/>
              <a:buNone/>
            </a:pPr>
            <a:r>
              <a:rPr lang="en-US" altLang="en-US" sz="2000" b="1"/>
              <a:t>	NodePointer head, cursor, prev;</a:t>
            </a:r>
          </a:p>
        </p:txBody>
      </p:sp>
    </p:spTree>
    <p:extLst>
      <p:ext uri="{BB962C8B-B14F-4D97-AF65-F5344CB8AC3E}">
        <p14:creationId xmlns:p14="http://schemas.microsoft.com/office/powerpoint/2010/main" val="3535584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266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0BF59B22-EA62-4BB6-8B95-C5EE6340A14D}" type="slidenum">
              <a:rPr lang="en-GB" altLang="en-US" sz="1400"/>
              <a:pPr eaLnBrk="1" hangingPunct="1"/>
              <a:t>33</a:t>
            </a:fld>
            <a:endParaRPr lang="en-GB" altLang="en-US" sz="1400" dirty="0"/>
          </a:p>
        </p:txBody>
      </p:sp>
      <p:sp>
        <p:nvSpPr>
          <p:cNvPr id="270338" name="Rectangle 2"/>
          <p:cNvSpPr>
            <a:spLocks noGrp="1" noChangeArrowheads="1"/>
          </p:cNvSpPr>
          <p:nvPr>
            <p:ph type="title"/>
          </p:nvPr>
        </p:nvSpPr>
        <p:spPr/>
        <p:txBody>
          <a:bodyPr/>
          <a:lstStyle/>
          <a:p>
            <a:pPr eaLnBrk="1" hangingPunct="1">
              <a:defRPr/>
            </a:pPr>
            <a:r>
              <a:rPr lang="en-US" b="1">
                <a:effectLst>
                  <a:outerShdw blurRad="38100" dist="38100" dir="2700000" algn="tl">
                    <a:srgbClr val="FFFFFF"/>
                  </a:outerShdw>
                </a:effectLst>
              </a:rPr>
              <a:t>Linked List Operations</a:t>
            </a:r>
          </a:p>
        </p:txBody>
      </p:sp>
      <p:sp>
        <p:nvSpPr>
          <p:cNvPr id="26629" name="Rectangle 3"/>
          <p:cNvSpPr>
            <a:spLocks noGrp="1" noChangeArrowheads="1"/>
          </p:cNvSpPr>
          <p:nvPr>
            <p:ph type="body" idx="1"/>
          </p:nvPr>
        </p:nvSpPr>
        <p:spPr>
          <a:solidFill>
            <a:srgbClr val="FFFFCC"/>
          </a:solidFill>
        </p:spPr>
        <p:txBody>
          <a:bodyPr>
            <a:normAutofit fontScale="92500" lnSpcReduction="20000"/>
          </a:bodyPr>
          <a:lstStyle/>
          <a:p>
            <a:pPr eaLnBrk="1" hangingPunct="1">
              <a:lnSpc>
                <a:spcPct val="80000"/>
              </a:lnSpc>
              <a:buFont typeface="Wingdings" panose="05000000000000000000" pitchFamily="2" charset="2"/>
              <a:buNone/>
            </a:pPr>
            <a:r>
              <a:rPr lang="en-US" altLang="en-US" sz="2400" b="1" u="sng" dirty="0"/>
              <a:t>Notation		Meaning</a:t>
            </a:r>
          </a:p>
          <a:p>
            <a:pPr eaLnBrk="1" hangingPunct="1">
              <a:lnSpc>
                <a:spcPct val="80000"/>
              </a:lnSpc>
            </a:pPr>
            <a:r>
              <a:rPr lang="en-US" altLang="en-US" sz="2400" b="1" dirty="0"/>
              <a:t>     </a:t>
            </a:r>
            <a:r>
              <a:rPr lang="en-US" altLang="en-US" sz="2400" b="1" i="1" dirty="0"/>
              <a:t>head		the head pointer</a:t>
            </a:r>
          </a:p>
          <a:p>
            <a:pPr eaLnBrk="1" hangingPunct="1">
              <a:lnSpc>
                <a:spcPct val="80000"/>
              </a:lnSpc>
            </a:pPr>
            <a:r>
              <a:rPr lang="en-US" altLang="en-US" sz="2400" b="1" i="1" dirty="0"/>
              <a:t>     cursor		pointer to current node</a:t>
            </a:r>
          </a:p>
          <a:p>
            <a:pPr eaLnBrk="1" hangingPunct="1">
              <a:lnSpc>
                <a:spcPct val="80000"/>
              </a:lnSpc>
            </a:pPr>
            <a:r>
              <a:rPr lang="en-US" altLang="en-US" sz="2400" b="1" i="1" dirty="0"/>
              <a:t>     </a:t>
            </a:r>
            <a:r>
              <a:rPr lang="en-US" altLang="en-US" sz="2400" b="1" i="1" dirty="0" err="1"/>
              <a:t>prev</a:t>
            </a:r>
            <a:r>
              <a:rPr lang="en-US" altLang="en-US" sz="2400" b="1" i="1" dirty="0"/>
              <a:t>		pointer to predecessor node</a:t>
            </a:r>
          </a:p>
          <a:p>
            <a:pPr eaLnBrk="1" hangingPunct="1">
              <a:lnSpc>
                <a:spcPct val="80000"/>
              </a:lnSpc>
            </a:pPr>
            <a:r>
              <a:rPr lang="en-US" altLang="en-US" sz="2400" b="1" i="1" dirty="0"/>
              <a:t>     </a:t>
            </a:r>
            <a:r>
              <a:rPr lang="en-US" altLang="en-US" sz="2400" b="1" i="1" dirty="0" err="1"/>
              <a:t>pnew</a:t>
            </a:r>
            <a:r>
              <a:rPr lang="en-US" altLang="en-US" sz="2400" b="1" i="1" dirty="0"/>
              <a:t>		pointer to a new node</a:t>
            </a:r>
          </a:p>
          <a:p>
            <a:pPr eaLnBrk="1" hangingPunct="1">
              <a:lnSpc>
                <a:spcPct val="80000"/>
              </a:lnSpc>
            </a:pPr>
            <a:r>
              <a:rPr lang="en-US" altLang="en-US" sz="2400" b="1" i="1" dirty="0"/>
              <a:t>     d	           item with the same type as the </a:t>
            </a:r>
          </a:p>
          <a:p>
            <a:pPr eaLnBrk="1" hangingPunct="1">
              <a:lnSpc>
                <a:spcPct val="80000"/>
              </a:lnSpc>
              <a:buFont typeface="Wingdings" panose="05000000000000000000" pitchFamily="2" charset="2"/>
              <a:buNone/>
            </a:pPr>
            <a:r>
              <a:rPr lang="en-US" altLang="en-US" sz="2400" b="1" i="1" dirty="0"/>
              <a:t>                       	data portion of a node</a:t>
            </a:r>
          </a:p>
          <a:p>
            <a:pPr eaLnBrk="1" hangingPunct="1">
              <a:lnSpc>
                <a:spcPct val="80000"/>
              </a:lnSpc>
            </a:pPr>
            <a:r>
              <a:rPr lang="en-US" altLang="en-US" sz="2400" b="1" i="1" dirty="0"/>
              <a:t>     k		item with type as the key portion </a:t>
            </a:r>
          </a:p>
          <a:p>
            <a:pPr eaLnBrk="1" hangingPunct="1">
              <a:lnSpc>
                <a:spcPct val="80000"/>
              </a:lnSpc>
              <a:buFont typeface="Wingdings" panose="05000000000000000000" pitchFamily="2" charset="2"/>
              <a:buNone/>
            </a:pPr>
            <a:r>
              <a:rPr lang="en-US" altLang="en-US" sz="2400" b="1" i="1" dirty="0"/>
              <a:t>				of the node</a:t>
            </a:r>
          </a:p>
          <a:p>
            <a:pPr eaLnBrk="1" hangingPunct="1">
              <a:lnSpc>
                <a:spcPct val="80000"/>
              </a:lnSpc>
            </a:pPr>
            <a:r>
              <a:rPr lang="en-US" altLang="en-US" sz="2400" b="1" i="1" dirty="0"/>
              <a:t>     b		</a:t>
            </a:r>
            <a:r>
              <a:rPr lang="en-US" altLang="en-US" sz="2400" b="1" i="1" dirty="0" err="1"/>
              <a:t>boolean</a:t>
            </a:r>
            <a:r>
              <a:rPr lang="en-US" altLang="en-US" sz="2400" b="1" i="1" dirty="0"/>
              <a:t> value</a:t>
            </a:r>
          </a:p>
          <a:p>
            <a:pPr eaLnBrk="1" hangingPunct="1">
              <a:lnSpc>
                <a:spcPct val="80000"/>
              </a:lnSpc>
            </a:pPr>
            <a:r>
              <a:rPr lang="en-US" altLang="en-US" sz="2400" b="1" i="1" dirty="0"/>
              <a:t>     L		Length of list</a:t>
            </a:r>
          </a:p>
        </p:txBody>
      </p:sp>
    </p:spTree>
    <p:extLst>
      <p:ext uri="{BB962C8B-B14F-4D97-AF65-F5344CB8AC3E}">
        <p14:creationId xmlns:p14="http://schemas.microsoft.com/office/powerpoint/2010/main" val="42659415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276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3F1598A-7663-43AD-A759-09F94E5CF175}" type="slidenum">
              <a:rPr lang="en-GB" altLang="en-US" sz="1400"/>
              <a:pPr eaLnBrk="1" hangingPunct="1"/>
              <a:t>34</a:t>
            </a:fld>
            <a:endParaRPr lang="en-GB" altLang="en-US" sz="1400" dirty="0"/>
          </a:p>
        </p:txBody>
      </p:sp>
      <p:sp>
        <p:nvSpPr>
          <p:cNvPr id="271362" name="Rectangle 2"/>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Linked List Class Operations</a:t>
            </a:r>
          </a:p>
        </p:txBody>
      </p:sp>
      <p:sp>
        <p:nvSpPr>
          <p:cNvPr id="27653" name="Rectangle 3"/>
          <p:cNvSpPr>
            <a:spLocks noGrp="1" noChangeArrowheads="1"/>
          </p:cNvSpPr>
          <p:nvPr>
            <p:ph type="body" idx="1"/>
          </p:nvPr>
        </p:nvSpPr>
        <p:spPr>
          <a:solidFill>
            <a:srgbClr val="FFFFCC"/>
          </a:solidFill>
        </p:spPr>
        <p:txBody>
          <a:bodyPr/>
          <a:lstStyle/>
          <a:p>
            <a:pPr eaLnBrk="1" hangingPunct="1"/>
            <a:r>
              <a:rPr lang="en-US" altLang="en-US" sz="2400" b="1" i="1" u="sng" dirty="0">
                <a:solidFill>
                  <a:srgbClr val="0000FF"/>
                </a:solidFill>
              </a:rPr>
              <a:t>construct &amp;  initialize</a:t>
            </a:r>
            <a:r>
              <a:rPr lang="en-US" altLang="en-US" sz="2400" b="1" dirty="0"/>
              <a:t> list to empty</a:t>
            </a:r>
          </a:p>
          <a:p>
            <a:pPr eaLnBrk="1" hangingPunct="1"/>
            <a:r>
              <a:rPr lang="en-US" altLang="en-US" sz="2400" b="1" i="1" u="sng" dirty="0" err="1">
                <a:solidFill>
                  <a:srgbClr val="0000FF"/>
                </a:solidFill>
              </a:rPr>
              <a:t>listIsEmpty</a:t>
            </a:r>
            <a:r>
              <a:rPr lang="en-US" altLang="en-US" sz="2400" b="1" i="1" u="sng" dirty="0">
                <a:solidFill>
                  <a:srgbClr val="0000FF"/>
                </a:solidFill>
              </a:rPr>
              <a:t> </a:t>
            </a:r>
            <a:r>
              <a:rPr lang="en-US" altLang="en-US" sz="2400" b="1" i="1" u="sng" dirty="0">
                <a:solidFill>
                  <a:srgbClr val="0000FF"/>
                </a:solidFill>
                <a:sym typeface="Wingdings" panose="05000000000000000000" pitchFamily="2" charset="2"/>
              </a:rPr>
              <a:t></a:t>
            </a:r>
            <a:r>
              <a:rPr lang="en-US" altLang="en-US" sz="2400" b="1" i="1" u="sng" dirty="0">
                <a:solidFill>
                  <a:srgbClr val="0000FF"/>
                </a:solidFill>
              </a:rPr>
              <a:t> b</a:t>
            </a:r>
            <a:r>
              <a:rPr lang="en-US" altLang="en-US" sz="2400" b="1" dirty="0"/>
              <a:t> : return True if list is empty</a:t>
            </a:r>
          </a:p>
          <a:p>
            <a:pPr eaLnBrk="1" hangingPunct="1"/>
            <a:r>
              <a:rPr lang="en-US" altLang="en-US" sz="2400" b="1" i="1" u="sng" dirty="0" err="1">
                <a:solidFill>
                  <a:srgbClr val="0000FF"/>
                </a:solidFill>
              </a:rPr>
              <a:t>curIsEmpty</a:t>
            </a:r>
            <a:r>
              <a:rPr lang="en-US" altLang="en-US" sz="2400" b="1" i="1" u="sng" dirty="0">
                <a:solidFill>
                  <a:srgbClr val="0000FF"/>
                </a:solidFill>
              </a:rPr>
              <a:t> </a:t>
            </a:r>
            <a:r>
              <a:rPr lang="en-US" altLang="en-US" sz="2400" b="1" i="1" u="sng" dirty="0">
                <a:solidFill>
                  <a:srgbClr val="0000FF"/>
                </a:solidFill>
                <a:sym typeface="Wingdings" panose="05000000000000000000" pitchFamily="2" charset="2"/>
              </a:rPr>
              <a:t></a:t>
            </a:r>
            <a:r>
              <a:rPr lang="en-US" altLang="en-US" sz="2400" b="1" i="1" u="sng" dirty="0">
                <a:solidFill>
                  <a:srgbClr val="0000FF"/>
                </a:solidFill>
              </a:rPr>
              <a:t> b</a:t>
            </a:r>
            <a:r>
              <a:rPr lang="en-US" altLang="en-US" sz="2400" b="1" dirty="0"/>
              <a:t> : return True if current position is empty</a:t>
            </a:r>
          </a:p>
          <a:p>
            <a:pPr eaLnBrk="1" hangingPunct="1"/>
            <a:r>
              <a:rPr lang="en-US" altLang="en-US" sz="2400" b="1" i="1" u="sng" dirty="0" err="1">
                <a:solidFill>
                  <a:srgbClr val="0000FF"/>
                </a:solidFill>
              </a:rPr>
              <a:t>toFirst</a:t>
            </a:r>
            <a:r>
              <a:rPr lang="en-US" altLang="en-US" sz="2400" b="1" i="1" u="sng" dirty="0">
                <a:solidFill>
                  <a:srgbClr val="0000FF"/>
                </a:solidFill>
              </a:rPr>
              <a:t> </a:t>
            </a:r>
            <a:r>
              <a:rPr lang="en-US" altLang="en-US" sz="2400" b="1" dirty="0"/>
              <a:t>: to make the </a:t>
            </a:r>
            <a:r>
              <a:rPr lang="en-US" altLang="en-US" sz="2400" b="1" i="1" dirty="0"/>
              <a:t>current</a:t>
            </a:r>
            <a:r>
              <a:rPr lang="en-US" altLang="en-US" sz="2400" b="1" dirty="0"/>
              <a:t> node the </a:t>
            </a:r>
            <a:r>
              <a:rPr lang="en-US" altLang="en-US" sz="2400" b="1" i="1" dirty="0"/>
              <a:t>first</a:t>
            </a:r>
            <a:r>
              <a:rPr lang="en-US" altLang="en-US" sz="2400" b="1" dirty="0"/>
              <a:t> node; if </a:t>
            </a:r>
            <a:r>
              <a:rPr lang="en-US" altLang="en-US" sz="2400" b="1" i="1" dirty="0"/>
              <a:t>list</a:t>
            </a:r>
            <a:r>
              <a:rPr lang="en-US" altLang="en-US" sz="2400" b="1" dirty="0"/>
              <a:t> is empty, the current position is still empty</a:t>
            </a:r>
          </a:p>
          <a:p>
            <a:pPr eaLnBrk="1" hangingPunct="1"/>
            <a:r>
              <a:rPr lang="en-US" altLang="en-US" sz="2400" b="1" i="1" u="sng" dirty="0" err="1">
                <a:solidFill>
                  <a:srgbClr val="0000FF"/>
                </a:solidFill>
              </a:rPr>
              <a:t>atFirst</a:t>
            </a:r>
            <a:r>
              <a:rPr lang="en-US" altLang="en-US" sz="2400" b="1" i="1" u="sng" dirty="0">
                <a:solidFill>
                  <a:srgbClr val="0000FF"/>
                </a:solidFill>
              </a:rPr>
              <a:t> </a:t>
            </a:r>
            <a:r>
              <a:rPr lang="en-US" altLang="en-US" sz="2400" b="1" i="1" u="sng" dirty="0">
                <a:solidFill>
                  <a:srgbClr val="0000FF"/>
                </a:solidFill>
                <a:sym typeface="Wingdings" panose="05000000000000000000" pitchFamily="2" charset="2"/>
              </a:rPr>
              <a:t></a:t>
            </a:r>
            <a:r>
              <a:rPr lang="en-US" altLang="en-US" sz="2400" b="1" i="1" u="sng" dirty="0">
                <a:solidFill>
                  <a:srgbClr val="0000FF"/>
                </a:solidFill>
              </a:rPr>
              <a:t> b</a:t>
            </a:r>
            <a:r>
              <a:rPr lang="en-US" altLang="en-US" sz="2400" b="1" dirty="0"/>
              <a:t> : to return True if the current node is the </a:t>
            </a:r>
            <a:r>
              <a:rPr lang="en-US" altLang="en-US" sz="2400" b="1" i="1" dirty="0"/>
              <a:t>first</a:t>
            </a:r>
            <a:r>
              <a:rPr lang="en-US" altLang="en-US" sz="2400" b="1" dirty="0"/>
              <a:t> node or if the list and the current position are </a:t>
            </a:r>
            <a:r>
              <a:rPr lang="en-US" altLang="en-US" sz="2400" b="1" i="1" dirty="0"/>
              <a:t>both</a:t>
            </a:r>
            <a:r>
              <a:rPr lang="en-US" altLang="en-US" sz="2400" b="1" dirty="0"/>
              <a:t> empty.</a:t>
            </a:r>
          </a:p>
          <a:p>
            <a:pPr eaLnBrk="1" hangingPunct="1"/>
            <a:endParaRPr lang="en-US" altLang="en-US" sz="2400" b="1" dirty="0"/>
          </a:p>
        </p:txBody>
      </p:sp>
    </p:spTree>
    <p:extLst>
      <p:ext uri="{BB962C8B-B14F-4D97-AF65-F5344CB8AC3E}">
        <p14:creationId xmlns:p14="http://schemas.microsoft.com/office/powerpoint/2010/main" val="25222283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7542A333-D5A6-4265-9006-69EA9E37F488}" type="slidenum">
              <a:rPr lang="en-GB" altLang="en-US" sz="1400"/>
              <a:pPr eaLnBrk="1" hangingPunct="1"/>
              <a:t>35</a:t>
            </a:fld>
            <a:endParaRPr lang="en-GB" altLang="en-US" sz="1400" dirty="0"/>
          </a:p>
        </p:txBody>
      </p:sp>
      <p:sp>
        <p:nvSpPr>
          <p:cNvPr id="272386" name="Rectangle 2"/>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Linked List Class Operations</a:t>
            </a:r>
          </a:p>
        </p:txBody>
      </p:sp>
      <p:sp>
        <p:nvSpPr>
          <p:cNvPr id="28677" name="Rectangle 3"/>
          <p:cNvSpPr>
            <a:spLocks noGrp="1" noChangeArrowheads="1"/>
          </p:cNvSpPr>
          <p:nvPr>
            <p:ph type="body" idx="1"/>
          </p:nvPr>
        </p:nvSpPr>
        <p:spPr>
          <a:solidFill>
            <a:srgbClr val="FFFFCC"/>
          </a:solidFill>
        </p:spPr>
        <p:txBody>
          <a:bodyPr>
            <a:normAutofit fontScale="92500"/>
          </a:bodyPr>
          <a:lstStyle/>
          <a:p>
            <a:pPr eaLnBrk="1" hangingPunct="1">
              <a:lnSpc>
                <a:spcPct val="90000"/>
              </a:lnSpc>
            </a:pPr>
            <a:r>
              <a:rPr lang="en-US" altLang="en-US" sz="2400" b="1" i="1" u="sng">
                <a:solidFill>
                  <a:srgbClr val="0000FF"/>
                </a:solidFill>
              </a:rPr>
              <a:t>advance </a:t>
            </a:r>
            <a:r>
              <a:rPr lang="en-US" altLang="en-US" sz="2400" b="1"/>
              <a:t>: to advance to next node. Assume the current position is nonempty initially.</a:t>
            </a:r>
          </a:p>
          <a:p>
            <a:pPr eaLnBrk="1" hangingPunct="1">
              <a:lnSpc>
                <a:spcPct val="90000"/>
              </a:lnSpc>
            </a:pPr>
            <a:r>
              <a:rPr lang="en-US" altLang="en-US" sz="2400" b="1" i="1" u="sng">
                <a:solidFill>
                  <a:srgbClr val="0000FF"/>
                </a:solidFill>
              </a:rPr>
              <a:t>toEnd</a:t>
            </a:r>
            <a:r>
              <a:rPr lang="en-US" altLang="en-US" sz="2400" b="1" i="1" u="sng"/>
              <a:t> </a:t>
            </a:r>
            <a:r>
              <a:rPr lang="en-US" altLang="en-US" sz="2400" b="1"/>
              <a:t>: to make the </a:t>
            </a:r>
            <a:r>
              <a:rPr lang="en-US" altLang="en-US" sz="2400" b="1" i="1"/>
              <a:t>current</a:t>
            </a:r>
            <a:r>
              <a:rPr lang="en-US" altLang="en-US" sz="2400" b="1"/>
              <a:t> node the </a:t>
            </a:r>
            <a:r>
              <a:rPr lang="en-US" altLang="en-US" sz="2400" b="1" i="1"/>
              <a:t>tail</a:t>
            </a:r>
            <a:r>
              <a:rPr lang="en-US" altLang="en-US" sz="2400" b="1"/>
              <a:t> node; if </a:t>
            </a:r>
            <a:r>
              <a:rPr lang="en-US" altLang="en-US" sz="2400" b="1" i="1"/>
              <a:t>list</a:t>
            </a:r>
            <a:r>
              <a:rPr lang="en-US" altLang="en-US" sz="2400" b="1"/>
              <a:t> is empty, the current position is still empty</a:t>
            </a:r>
          </a:p>
          <a:p>
            <a:pPr eaLnBrk="1" hangingPunct="1">
              <a:lnSpc>
                <a:spcPct val="90000"/>
              </a:lnSpc>
            </a:pPr>
            <a:r>
              <a:rPr lang="en-US" altLang="en-US" sz="2400" b="1" i="1" u="sng">
                <a:solidFill>
                  <a:srgbClr val="0000FF"/>
                </a:solidFill>
              </a:rPr>
              <a:t>atEnd </a:t>
            </a:r>
            <a:r>
              <a:rPr lang="en-US" altLang="en-US" sz="2400" b="1" i="1" u="sng">
                <a:solidFill>
                  <a:srgbClr val="0000FF"/>
                </a:solidFill>
                <a:sym typeface="Wingdings" panose="05000000000000000000" pitchFamily="2" charset="2"/>
              </a:rPr>
              <a:t></a:t>
            </a:r>
            <a:r>
              <a:rPr lang="en-US" altLang="en-US" sz="2400" b="1" i="1" u="sng">
                <a:solidFill>
                  <a:srgbClr val="0000FF"/>
                </a:solidFill>
              </a:rPr>
              <a:t> b</a:t>
            </a:r>
            <a:r>
              <a:rPr lang="en-US" altLang="en-US" sz="2400" b="1"/>
              <a:t> : to return True if the current node is the </a:t>
            </a:r>
            <a:r>
              <a:rPr lang="en-US" altLang="en-US" sz="2400" b="1" i="1"/>
              <a:t>tail </a:t>
            </a:r>
            <a:r>
              <a:rPr lang="en-US" altLang="en-US" sz="2400" b="1"/>
              <a:t>node or if the list and the current position are </a:t>
            </a:r>
            <a:r>
              <a:rPr lang="en-US" altLang="en-US" sz="2400" b="1" i="1"/>
              <a:t>both</a:t>
            </a:r>
            <a:r>
              <a:rPr lang="en-US" altLang="en-US" sz="2400" b="1"/>
              <a:t> empty.</a:t>
            </a:r>
          </a:p>
          <a:p>
            <a:pPr eaLnBrk="1" hangingPunct="1">
              <a:lnSpc>
                <a:spcPct val="90000"/>
              </a:lnSpc>
            </a:pPr>
            <a:r>
              <a:rPr lang="en-US" altLang="en-US" sz="2400" b="1" i="1" u="sng">
                <a:solidFill>
                  <a:srgbClr val="0000FF"/>
                </a:solidFill>
              </a:rPr>
              <a:t>listSize </a:t>
            </a:r>
            <a:r>
              <a:rPr lang="en-US" altLang="en-US" sz="2400" b="1" i="1" u="sng">
                <a:solidFill>
                  <a:srgbClr val="0000FF"/>
                </a:solidFill>
                <a:sym typeface="Wingdings" panose="05000000000000000000" pitchFamily="2" charset="2"/>
              </a:rPr>
              <a:t></a:t>
            </a:r>
            <a:r>
              <a:rPr lang="en-US" altLang="en-US" sz="2400" b="1" i="1" u="sng">
                <a:solidFill>
                  <a:srgbClr val="0000FF"/>
                </a:solidFill>
              </a:rPr>
              <a:t> L</a:t>
            </a:r>
            <a:r>
              <a:rPr lang="en-US" altLang="en-US" sz="2400" b="1"/>
              <a:t> </a:t>
            </a:r>
            <a:r>
              <a:rPr lang="en-US" altLang="en-US" sz="2400" b="1" i="1"/>
              <a:t>: </a:t>
            </a:r>
            <a:r>
              <a:rPr lang="en-US" altLang="en-US" sz="2400" b="1"/>
              <a:t>to return the size of the list</a:t>
            </a:r>
            <a:endParaRPr lang="en-US" altLang="en-US" sz="2400" b="1" i="1"/>
          </a:p>
          <a:p>
            <a:pPr eaLnBrk="1" hangingPunct="1">
              <a:lnSpc>
                <a:spcPct val="90000"/>
              </a:lnSpc>
            </a:pPr>
            <a:r>
              <a:rPr lang="en-US" altLang="en-US" sz="2400" b="1" i="1" u="sng">
                <a:solidFill>
                  <a:srgbClr val="0000FF"/>
                </a:solidFill>
              </a:rPr>
              <a:t>updateData (d)</a:t>
            </a:r>
            <a:r>
              <a:rPr lang="en-US" altLang="en-US" sz="2400" b="1"/>
              <a:t> : to update the data portion of the </a:t>
            </a:r>
            <a:r>
              <a:rPr lang="en-US" altLang="en-US" sz="2400" b="1" i="1"/>
              <a:t>current</a:t>
            </a:r>
            <a:r>
              <a:rPr lang="en-US" altLang="en-US" sz="2400" b="1"/>
              <a:t> </a:t>
            </a:r>
            <a:r>
              <a:rPr lang="en-US" altLang="en-US" sz="2400" b="1" i="1"/>
              <a:t>node</a:t>
            </a:r>
            <a:r>
              <a:rPr lang="en-US" altLang="en-US" sz="2400" b="1"/>
              <a:t> to contain </a:t>
            </a:r>
            <a:r>
              <a:rPr lang="en-US" altLang="en-US" sz="2400" b="1" i="1"/>
              <a:t>d</a:t>
            </a:r>
            <a:r>
              <a:rPr lang="en-US" altLang="en-US" sz="2400" b="1"/>
              <a:t>; assume the current position is nonempty.</a:t>
            </a:r>
          </a:p>
        </p:txBody>
      </p:sp>
    </p:spTree>
    <p:extLst>
      <p:ext uri="{BB962C8B-B14F-4D97-AF65-F5344CB8AC3E}">
        <p14:creationId xmlns:p14="http://schemas.microsoft.com/office/powerpoint/2010/main" val="6495263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296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C81C00A6-DAE0-42FE-B870-98574363DBBF}" type="slidenum">
              <a:rPr lang="en-GB" altLang="en-US" sz="1400"/>
              <a:pPr eaLnBrk="1" hangingPunct="1"/>
              <a:t>36</a:t>
            </a:fld>
            <a:endParaRPr lang="en-GB" altLang="en-US" sz="1400" dirty="0"/>
          </a:p>
        </p:txBody>
      </p:sp>
      <p:sp>
        <p:nvSpPr>
          <p:cNvPr id="273410" name="Rectangle 2"/>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Linked List Class Operations</a:t>
            </a:r>
          </a:p>
        </p:txBody>
      </p:sp>
      <p:sp>
        <p:nvSpPr>
          <p:cNvPr id="29701" name="Rectangle 3"/>
          <p:cNvSpPr>
            <a:spLocks noGrp="1" noChangeArrowheads="1"/>
          </p:cNvSpPr>
          <p:nvPr>
            <p:ph type="body" idx="1"/>
          </p:nvPr>
        </p:nvSpPr>
        <p:spPr>
          <a:solidFill>
            <a:srgbClr val="FFFFCC"/>
          </a:solidFill>
        </p:spPr>
        <p:txBody>
          <a:bodyPr/>
          <a:lstStyle/>
          <a:p>
            <a:pPr eaLnBrk="1" hangingPunct="1">
              <a:lnSpc>
                <a:spcPct val="80000"/>
              </a:lnSpc>
            </a:pPr>
            <a:r>
              <a:rPr lang="en-US" altLang="en-US" sz="2400" b="1" i="1" u="sng">
                <a:solidFill>
                  <a:srgbClr val="0000FF"/>
                </a:solidFill>
              </a:rPr>
              <a:t>retrieve </a:t>
            </a:r>
            <a:r>
              <a:rPr lang="en-US" altLang="en-US" sz="2400" b="1" i="1" u="sng">
                <a:solidFill>
                  <a:srgbClr val="0000FF"/>
                </a:solidFill>
                <a:sym typeface="Wingdings" panose="05000000000000000000" pitchFamily="2" charset="2"/>
              </a:rPr>
              <a:t></a:t>
            </a:r>
            <a:r>
              <a:rPr lang="en-US" altLang="en-US" sz="2400" b="1" i="1" u="sng">
                <a:solidFill>
                  <a:srgbClr val="0000FF"/>
                </a:solidFill>
              </a:rPr>
              <a:t> (k,d)</a:t>
            </a:r>
            <a:r>
              <a:rPr lang="en-US" altLang="en-US" sz="2400" b="1"/>
              <a:t>: to return the key (k) and data (d) in the </a:t>
            </a:r>
            <a:r>
              <a:rPr lang="en-US" altLang="en-US" sz="2400" b="1" i="1"/>
              <a:t>current</a:t>
            </a:r>
            <a:r>
              <a:rPr lang="en-US" altLang="en-US" sz="2400" b="1"/>
              <a:t> </a:t>
            </a:r>
            <a:r>
              <a:rPr lang="en-US" altLang="en-US" sz="2400" b="1" i="1"/>
              <a:t>node</a:t>
            </a:r>
            <a:r>
              <a:rPr lang="en-US" altLang="en-US" sz="2400" b="1"/>
              <a:t>; assume the current position is nonempty.</a:t>
            </a:r>
            <a:endParaRPr lang="en-US" altLang="en-US" sz="2400"/>
          </a:p>
          <a:p>
            <a:pPr eaLnBrk="1" hangingPunct="1">
              <a:lnSpc>
                <a:spcPct val="80000"/>
              </a:lnSpc>
            </a:pPr>
            <a:r>
              <a:rPr lang="en-US" altLang="en-US" sz="2400" b="1" i="1" u="sng">
                <a:solidFill>
                  <a:srgbClr val="0000FF"/>
                </a:solidFill>
              </a:rPr>
              <a:t>insertFirst (k,d)</a:t>
            </a:r>
            <a:r>
              <a:rPr lang="en-US" altLang="en-US" sz="2400" b="1"/>
              <a:t> : insert a node with key (k) and data (d) at the head of the list; the new node becomes the current node.</a:t>
            </a:r>
          </a:p>
          <a:p>
            <a:pPr eaLnBrk="1" hangingPunct="1">
              <a:lnSpc>
                <a:spcPct val="80000"/>
              </a:lnSpc>
            </a:pPr>
            <a:r>
              <a:rPr lang="en-US" altLang="en-US" sz="2400" b="1" i="1" u="sng">
                <a:solidFill>
                  <a:srgbClr val="0000FF"/>
                </a:solidFill>
              </a:rPr>
              <a:t>insertAfter (k,d)</a:t>
            </a:r>
            <a:r>
              <a:rPr lang="en-US" altLang="en-US" sz="2400" b="1" i="1" u="sng"/>
              <a:t> </a:t>
            </a:r>
            <a:r>
              <a:rPr lang="en-US" altLang="en-US" sz="2400" b="1"/>
              <a:t>: insert a node after the current node without changing the current position; assume the current position is nonempty in a non-empty list.</a:t>
            </a:r>
          </a:p>
          <a:p>
            <a:pPr eaLnBrk="1" hangingPunct="1">
              <a:lnSpc>
                <a:spcPct val="80000"/>
              </a:lnSpc>
            </a:pPr>
            <a:r>
              <a:rPr lang="en-US" altLang="en-US" sz="2400" b="1" i="1" u="sng">
                <a:solidFill>
                  <a:srgbClr val="0000FF"/>
                </a:solidFill>
              </a:rPr>
              <a:t>insertBefore (k,d)</a:t>
            </a:r>
            <a:r>
              <a:rPr lang="en-US" altLang="en-US" sz="2400" b="1" i="1" u="sng"/>
              <a:t> </a:t>
            </a:r>
            <a:r>
              <a:rPr lang="en-US" altLang="en-US" sz="2400" b="1"/>
              <a:t>: insert a node before the current node ; current position becomes the new node</a:t>
            </a:r>
          </a:p>
        </p:txBody>
      </p:sp>
    </p:spTree>
    <p:extLst>
      <p:ext uri="{BB962C8B-B14F-4D97-AF65-F5344CB8AC3E}">
        <p14:creationId xmlns:p14="http://schemas.microsoft.com/office/powerpoint/2010/main" val="35820354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307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9830C04D-27A6-440F-A482-F25407F9D931}" type="slidenum">
              <a:rPr lang="en-GB" altLang="en-US" sz="1400"/>
              <a:pPr eaLnBrk="1" hangingPunct="1"/>
              <a:t>37</a:t>
            </a:fld>
            <a:endParaRPr lang="en-GB" altLang="en-US" sz="1400" dirty="0"/>
          </a:p>
        </p:txBody>
      </p:sp>
      <p:sp>
        <p:nvSpPr>
          <p:cNvPr id="274434" name="Rectangle 2"/>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Linked List Class Operations</a:t>
            </a:r>
          </a:p>
        </p:txBody>
      </p:sp>
      <p:sp>
        <p:nvSpPr>
          <p:cNvPr id="30725" name="Rectangle 3"/>
          <p:cNvSpPr>
            <a:spLocks noGrp="1" noChangeArrowheads="1"/>
          </p:cNvSpPr>
          <p:nvPr>
            <p:ph type="body" idx="1"/>
          </p:nvPr>
        </p:nvSpPr>
        <p:spPr>
          <a:solidFill>
            <a:srgbClr val="FFFFCC"/>
          </a:solidFill>
        </p:spPr>
        <p:txBody>
          <a:bodyPr/>
          <a:lstStyle/>
          <a:p>
            <a:pPr eaLnBrk="1" hangingPunct="1">
              <a:lnSpc>
                <a:spcPct val="90000"/>
              </a:lnSpc>
            </a:pPr>
            <a:r>
              <a:rPr lang="en-US" altLang="en-US" sz="2400" b="1" i="1" u="sng" dirty="0" err="1">
                <a:solidFill>
                  <a:srgbClr val="0000FF"/>
                </a:solidFill>
              </a:rPr>
              <a:t>insertEnd</a:t>
            </a:r>
            <a:r>
              <a:rPr lang="en-US" altLang="en-US" sz="2400" b="1" i="1" u="sng" dirty="0">
                <a:solidFill>
                  <a:srgbClr val="0000FF"/>
                </a:solidFill>
              </a:rPr>
              <a:t>(</a:t>
            </a:r>
            <a:r>
              <a:rPr lang="en-US" altLang="en-US" sz="2400" b="1" i="1" u="sng" dirty="0" err="1">
                <a:solidFill>
                  <a:srgbClr val="0000FF"/>
                </a:solidFill>
              </a:rPr>
              <a:t>k,d</a:t>
            </a:r>
            <a:r>
              <a:rPr lang="en-US" altLang="en-US" sz="2400" b="1" i="1" u="sng" dirty="0">
                <a:solidFill>
                  <a:srgbClr val="0000FF"/>
                </a:solidFill>
              </a:rPr>
              <a:t>):</a:t>
            </a:r>
            <a:r>
              <a:rPr lang="en-US" altLang="en-US" sz="2400" b="1" i="1" u="sng" dirty="0"/>
              <a:t> </a:t>
            </a:r>
            <a:r>
              <a:rPr lang="en-US" altLang="en-US" sz="2400" b="1" dirty="0"/>
              <a:t>insert a node at the end of the list, current position becomes the new node.</a:t>
            </a:r>
          </a:p>
          <a:p>
            <a:pPr eaLnBrk="1" hangingPunct="1">
              <a:lnSpc>
                <a:spcPct val="90000"/>
              </a:lnSpc>
            </a:pPr>
            <a:r>
              <a:rPr lang="en-US" altLang="en-US" sz="2400" b="1" i="1" u="sng" dirty="0" err="1">
                <a:solidFill>
                  <a:srgbClr val="0000FF"/>
                </a:solidFill>
              </a:rPr>
              <a:t>deleteNode</a:t>
            </a:r>
            <a:r>
              <a:rPr lang="en-US" altLang="en-US" sz="2400" b="1" i="1" u="sng" dirty="0"/>
              <a:t> </a:t>
            </a:r>
            <a:r>
              <a:rPr lang="en-US" altLang="en-US" sz="2400" b="1" dirty="0"/>
              <a:t>: delete the </a:t>
            </a:r>
            <a:r>
              <a:rPr lang="en-US" altLang="en-US" sz="2400" b="1" i="1" dirty="0"/>
              <a:t>current</a:t>
            </a:r>
            <a:r>
              <a:rPr lang="en-US" altLang="en-US" sz="2400" b="1" dirty="0"/>
              <a:t> </a:t>
            </a:r>
            <a:r>
              <a:rPr lang="en-US" altLang="en-US" sz="2400" b="1" i="1" dirty="0"/>
              <a:t>node</a:t>
            </a:r>
            <a:r>
              <a:rPr lang="en-US" altLang="en-US" sz="2400" b="1" dirty="0"/>
              <a:t> and set the current position to the </a:t>
            </a:r>
            <a:r>
              <a:rPr lang="en-US" altLang="en-US" sz="2400" b="1" i="1" dirty="0"/>
              <a:t>next</a:t>
            </a:r>
            <a:r>
              <a:rPr lang="en-US" altLang="en-US" sz="2400" b="1" dirty="0"/>
              <a:t> node; if the </a:t>
            </a:r>
            <a:r>
              <a:rPr lang="en-US" altLang="en-US" sz="2400" b="1" i="1" dirty="0"/>
              <a:t>current</a:t>
            </a:r>
            <a:r>
              <a:rPr lang="en-US" altLang="en-US" sz="2400" b="1" dirty="0"/>
              <a:t> </a:t>
            </a:r>
            <a:r>
              <a:rPr lang="en-US" altLang="en-US" sz="2400" b="1" i="1" dirty="0"/>
              <a:t>node</a:t>
            </a:r>
            <a:r>
              <a:rPr lang="en-US" altLang="en-US" sz="2400" b="1" dirty="0"/>
              <a:t> is the </a:t>
            </a:r>
            <a:r>
              <a:rPr lang="en-US" altLang="en-US" sz="2400" b="1" i="1" dirty="0"/>
              <a:t>last</a:t>
            </a:r>
            <a:r>
              <a:rPr lang="en-US" altLang="en-US" sz="2400" b="1" dirty="0"/>
              <a:t> node initially, the current position becomes </a:t>
            </a:r>
            <a:r>
              <a:rPr lang="en-US" altLang="en-US" sz="2400" b="1" i="1" dirty="0"/>
              <a:t>empty</a:t>
            </a:r>
            <a:r>
              <a:rPr lang="en-US" altLang="en-US" sz="2400" b="1" dirty="0"/>
              <a:t>; assume the current position is nonempty initially.</a:t>
            </a:r>
          </a:p>
          <a:p>
            <a:pPr eaLnBrk="1" hangingPunct="1">
              <a:lnSpc>
                <a:spcPct val="90000"/>
              </a:lnSpc>
            </a:pPr>
            <a:r>
              <a:rPr lang="en-US" altLang="en-US" sz="2400" b="1" i="1" u="sng" dirty="0" err="1">
                <a:solidFill>
                  <a:srgbClr val="0000FF"/>
                </a:solidFill>
              </a:rPr>
              <a:t>deleteFirst</a:t>
            </a:r>
            <a:r>
              <a:rPr lang="en-US" altLang="en-US" sz="2400" b="1" i="1" u="sng" dirty="0"/>
              <a:t>:</a:t>
            </a:r>
            <a:r>
              <a:rPr lang="en-US" altLang="en-US" sz="2400" b="1" dirty="0"/>
              <a:t> delete the first node and set the current position to the next node; if it was initially the only node, the current position becomes empty; </a:t>
            </a:r>
          </a:p>
          <a:p>
            <a:pPr eaLnBrk="1" hangingPunct="1">
              <a:lnSpc>
                <a:spcPct val="90000"/>
              </a:lnSpc>
              <a:buFont typeface="Wingdings" panose="05000000000000000000" pitchFamily="2" charset="2"/>
              <a:buNone/>
            </a:pPr>
            <a:endParaRPr lang="en-US" altLang="en-US" sz="2400" b="1" dirty="0"/>
          </a:p>
        </p:txBody>
      </p:sp>
    </p:spTree>
    <p:extLst>
      <p:ext uri="{BB962C8B-B14F-4D97-AF65-F5344CB8AC3E}">
        <p14:creationId xmlns:p14="http://schemas.microsoft.com/office/powerpoint/2010/main" val="25648573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317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60B6CAE1-0D3B-41C7-BACB-5EAF1AF8BC16}" type="slidenum">
              <a:rPr lang="en-GB" altLang="en-US" sz="1400"/>
              <a:pPr eaLnBrk="1" hangingPunct="1"/>
              <a:t>38</a:t>
            </a:fld>
            <a:endParaRPr lang="en-GB" altLang="en-US" sz="1400" dirty="0"/>
          </a:p>
        </p:txBody>
      </p:sp>
      <p:sp>
        <p:nvSpPr>
          <p:cNvPr id="275458" name="Rectangle 2"/>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Linked List Class Operations</a:t>
            </a:r>
          </a:p>
        </p:txBody>
      </p:sp>
      <p:sp>
        <p:nvSpPr>
          <p:cNvPr id="31749" name="Rectangle 3"/>
          <p:cNvSpPr>
            <a:spLocks noGrp="1" noChangeArrowheads="1"/>
          </p:cNvSpPr>
          <p:nvPr>
            <p:ph type="body" idx="1"/>
          </p:nvPr>
        </p:nvSpPr>
        <p:spPr>
          <a:solidFill>
            <a:srgbClr val="FFFFCC"/>
          </a:solidFill>
        </p:spPr>
        <p:txBody>
          <a:bodyPr/>
          <a:lstStyle/>
          <a:p>
            <a:pPr eaLnBrk="1" hangingPunct="1">
              <a:lnSpc>
                <a:spcPct val="90000"/>
              </a:lnSpc>
            </a:pPr>
            <a:r>
              <a:rPr lang="en-US" altLang="en-US" sz="2800" b="1" i="1" u="sng">
                <a:solidFill>
                  <a:srgbClr val="0000FF"/>
                </a:solidFill>
              </a:rPr>
              <a:t>deleteEnd</a:t>
            </a:r>
            <a:r>
              <a:rPr lang="en-US" altLang="en-US" sz="2800" b="1" i="1" u="sng"/>
              <a:t>: </a:t>
            </a:r>
            <a:r>
              <a:rPr lang="en-US" altLang="en-US" sz="2800" b="1"/>
              <a:t>delete the last node and set the current position to empty.</a:t>
            </a:r>
          </a:p>
          <a:p>
            <a:pPr eaLnBrk="1" hangingPunct="1">
              <a:lnSpc>
                <a:spcPct val="90000"/>
              </a:lnSpc>
            </a:pPr>
            <a:r>
              <a:rPr lang="en-US" altLang="en-US" sz="2800" b="1" i="1" u="sng">
                <a:solidFill>
                  <a:srgbClr val="0000FF"/>
                </a:solidFill>
              </a:rPr>
              <a:t>makeListEmpty</a:t>
            </a:r>
            <a:r>
              <a:rPr lang="en-US" altLang="en-US" sz="2800" b="1" i="1" u="sng"/>
              <a:t> </a:t>
            </a:r>
            <a:r>
              <a:rPr lang="en-US" altLang="en-US" sz="2800" b="1"/>
              <a:t>: delete whole list</a:t>
            </a:r>
          </a:p>
          <a:p>
            <a:pPr eaLnBrk="1" hangingPunct="1">
              <a:lnSpc>
                <a:spcPct val="90000"/>
              </a:lnSpc>
            </a:pPr>
            <a:r>
              <a:rPr lang="en-US" altLang="en-US" sz="2800" b="1"/>
              <a:t> </a:t>
            </a:r>
            <a:r>
              <a:rPr lang="en-US" altLang="en-US" sz="2800" b="1" i="1" u="sng">
                <a:solidFill>
                  <a:srgbClr val="0000FF"/>
                </a:solidFill>
              </a:rPr>
              <a:t>search (k) </a:t>
            </a:r>
            <a:r>
              <a:rPr lang="en-US" altLang="en-US" sz="2800" b="1" i="1" u="sng">
                <a:solidFill>
                  <a:srgbClr val="0000FF"/>
                </a:solidFill>
                <a:sym typeface="Wingdings" panose="05000000000000000000" pitchFamily="2" charset="2"/>
              </a:rPr>
              <a:t></a:t>
            </a:r>
            <a:r>
              <a:rPr lang="en-US" altLang="en-US" sz="2800" b="1" i="1" u="sng">
                <a:solidFill>
                  <a:srgbClr val="0000FF"/>
                </a:solidFill>
              </a:rPr>
              <a:t> b</a:t>
            </a:r>
            <a:r>
              <a:rPr lang="en-US" altLang="en-US" sz="2800" b="1"/>
              <a:t> : search the list for the node with key part that matches (k). If found, set cursor to the node and return True, else return false and the current position becomes empty.</a:t>
            </a:r>
          </a:p>
        </p:txBody>
      </p:sp>
    </p:spTree>
    <p:extLst>
      <p:ext uri="{BB962C8B-B14F-4D97-AF65-F5344CB8AC3E}">
        <p14:creationId xmlns:p14="http://schemas.microsoft.com/office/powerpoint/2010/main" val="13276562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327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889373F0-34F6-4C47-A319-6A417CF3BF22}" type="slidenum">
              <a:rPr lang="en-GB" altLang="en-US" sz="1400"/>
              <a:pPr eaLnBrk="1" hangingPunct="1"/>
              <a:t>39</a:t>
            </a:fld>
            <a:endParaRPr lang="en-GB" altLang="en-US" sz="1400" dirty="0"/>
          </a:p>
        </p:txBody>
      </p:sp>
      <p:sp>
        <p:nvSpPr>
          <p:cNvPr id="276482" name="Rectangle 2"/>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Linked List Class Operations</a:t>
            </a:r>
          </a:p>
        </p:txBody>
      </p:sp>
      <p:sp>
        <p:nvSpPr>
          <p:cNvPr id="32773" name="Rectangle 3"/>
          <p:cNvSpPr>
            <a:spLocks noGrp="1" noChangeArrowheads="1"/>
          </p:cNvSpPr>
          <p:nvPr>
            <p:ph type="body" idx="1"/>
          </p:nvPr>
        </p:nvSpPr>
        <p:spPr>
          <a:solidFill>
            <a:srgbClr val="FFFFCC"/>
          </a:solidFill>
        </p:spPr>
        <p:txBody>
          <a:bodyPr/>
          <a:lstStyle/>
          <a:p>
            <a:pPr eaLnBrk="1" hangingPunct="1"/>
            <a:r>
              <a:rPr lang="en-US" altLang="en-US" sz="2800" b="1" i="1" u="sng" dirty="0" err="1">
                <a:solidFill>
                  <a:srgbClr val="0000FF"/>
                </a:solidFill>
              </a:rPr>
              <a:t>orderInsert</a:t>
            </a:r>
            <a:r>
              <a:rPr lang="en-US" altLang="en-US" sz="2800" b="1" i="1" u="sng" dirty="0">
                <a:solidFill>
                  <a:srgbClr val="0000FF"/>
                </a:solidFill>
              </a:rPr>
              <a:t> (</a:t>
            </a:r>
            <a:r>
              <a:rPr lang="en-US" altLang="en-US" sz="2800" b="1" i="1" u="sng" dirty="0" err="1">
                <a:solidFill>
                  <a:srgbClr val="0000FF"/>
                </a:solidFill>
              </a:rPr>
              <a:t>k,d</a:t>
            </a:r>
            <a:r>
              <a:rPr lang="en-US" altLang="en-US" sz="2800" b="1" i="1" u="sng" dirty="0">
                <a:solidFill>
                  <a:srgbClr val="0000FF"/>
                </a:solidFill>
              </a:rPr>
              <a:t>)</a:t>
            </a:r>
            <a:r>
              <a:rPr lang="en-US" altLang="en-US" sz="2800" b="1" dirty="0"/>
              <a:t> : insert a node in a position that maintains an ascending order of the key portion of the nodes.</a:t>
            </a:r>
          </a:p>
          <a:p>
            <a:pPr eaLnBrk="1" hangingPunct="1"/>
            <a:r>
              <a:rPr lang="en-US" altLang="en-US" sz="2800" b="1" i="1" u="sng" dirty="0">
                <a:solidFill>
                  <a:srgbClr val="0000FF"/>
                </a:solidFill>
              </a:rPr>
              <a:t>traverse</a:t>
            </a:r>
            <a:r>
              <a:rPr lang="en-US" altLang="en-US" sz="2800" b="1" dirty="0"/>
              <a:t>:  traverse list to print key and info fields.</a:t>
            </a:r>
          </a:p>
          <a:p>
            <a:pPr eaLnBrk="1" hangingPunct="1">
              <a:buFont typeface="Wingdings" panose="05000000000000000000" pitchFamily="2" charset="2"/>
              <a:buNone/>
            </a:pPr>
            <a:r>
              <a:rPr lang="en-US" altLang="en-US" sz="2800" b="1" i="1" dirty="0">
                <a:solidFill>
                  <a:srgbClr val="006600"/>
                </a:solidFill>
              </a:rPr>
              <a:t>The Linked List will be implemented as a</a:t>
            </a:r>
          </a:p>
          <a:p>
            <a:pPr eaLnBrk="1" hangingPunct="1">
              <a:buFont typeface="Wingdings" panose="05000000000000000000" pitchFamily="2" charset="2"/>
              <a:buNone/>
            </a:pPr>
            <a:r>
              <a:rPr lang="en-US" altLang="en-US" sz="2800" b="1" i="1" dirty="0">
                <a:solidFill>
                  <a:srgbClr val="006600"/>
                </a:solidFill>
              </a:rPr>
              <a:t>template class to allow different types for</a:t>
            </a:r>
          </a:p>
          <a:p>
            <a:pPr eaLnBrk="1" hangingPunct="1">
              <a:buFont typeface="Wingdings" panose="05000000000000000000" pitchFamily="2" charset="2"/>
              <a:buNone/>
            </a:pPr>
            <a:r>
              <a:rPr lang="en-US" altLang="en-US" sz="2800" b="1" i="1" dirty="0">
                <a:solidFill>
                  <a:srgbClr val="006600"/>
                </a:solidFill>
              </a:rPr>
              <a:t>the key and data fields.</a:t>
            </a:r>
          </a:p>
        </p:txBody>
      </p:sp>
    </p:spTree>
    <p:extLst>
      <p:ext uri="{BB962C8B-B14F-4D97-AF65-F5344CB8AC3E}">
        <p14:creationId xmlns:p14="http://schemas.microsoft.com/office/powerpoint/2010/main" val="2348469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61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65CE4CD0-C1F4-4216-9DE3-E3A73C3C6221}" type="slidenum">
              <a:rPr lang="en-GB" altLang="en-US" sz="1400"/>
              <a:pPr eaLnBrk="1" hangingPunct="1"/>
              <a:t>4</a:t>
            </a:fld>
            <a:endParaRPr lang="en-GB" altLang="en-US" sz="1400" dirty="0"/>
          </a:p>
        </p:txBody>
      </p:sp>
      <p:sp>
        <p:nvSpPr>
          <p:cNvPr id="171010" name="Rectangle 2"/>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1. The Linked List Structure</a:t>
            </a:r>
            <a:endParaRPr lang="en-US" sz="4000" b="1" i="1">
              <a:effectLst>
                <a:outerShdw blurRad="38100" dist="38100" dir="2700000" algn="tl">
                  <a:srgbClr val="FFFFFF"/>
                </a:outerShdw>
              </a:effectLst>
            </a:endParaRPr>
          </a:p>
        </p:txBody>
      </p:sp>
      <p:sp>
        <p:nvSpPr>
          <p:cNvPr id="6149" name="Rectangle 3"/>
          <p:cNvSpPr>
            <a:spLocks noGrp="1" noChangeArrowheads="1"/>
          </p:cNvSpPr>
          <p:nvPr>
            <p:ph type="body" idx="1"/>
          </p:nvPr>
        </p:nvSpPr>
        <p:spPr>
          <a:solidFill>
            <a:srgbClr val="FFFFCC"/>
          </a:solidFill>
        </p:spPr>
        <p:txBody>
          <a:bodyPr/>
          <a:lstStyle/>
          <a:p>
            <a:pPr eaLnBrk="1" hangingPunct="1"/>
            <a:r>
              <a:rPr lang="en-US" altLang="en-US" sz="2800"/>
              <a:t>Arrange dynamically allocated structures into a new structure called a </a:t>
            </a:r>
            <a:r>
              <a:rPr lang="en-US" altLang="en-US" sz="2800" b="1" i="1"/>
              <a:t>linked list</a:t>
            </a:r>
          </a:p>
          <a:p>
            <a:pPr eaLnBrk="1" hangingPunct="1"/>
            <a:r>
              <a:rPr lang="en-US" altLang="en-US" sz="2800"/>
              <a:t>Think</a:t>
            </a:r>
            <a:r>
              <a:rPr lang="en-US" altLang="en-US" sz="2800" b="1" i="1"/>
              <a:t> </a:t>
            </a:r>
            <a:r>
              <a:rPr lang="en-US" altLang="en-US" sz="2800"/>
              <a:t>of a set of children’s pop beads</a:t>
            </a:r>
          </a:p>
          <a:p>
            <a:pPr eaLnBrk="1" hangingPunct="1"/>
            <a:r>
              <a:rPr lang="en-US" altLang="en-US" sz="2800"/>
              <a:t>Connecting beads to make a chain</a:t>
            </a:r>
          </a:p>
          <a:p>
            <a:pPr eaLnBrk="1" hangingPunct="1"/>
            <a:r>
              <a:rPr lang="en-US" altLang="en-US" sz="2800"/>
              <a:t>You can move things around and re-connect the chain</a:t>
            </a:r>
          </a:p>
          <a:p>
            <a:pPr eaLnBrk="1" hangingPunct="1"/>
            <a:r>
              <a:rPr lang="en-US" altLang="en-US" sz="2800"/>
              <a:t>We use pointers to create the same effect</a:t>
            </a:r>
          </a:p>
        </p:txBody>
      </p:sp>
    </p:spTree>
    <p:extLst>
      <p:ext uri="{BB962C8B-B14F-4D97-AF65-F5344CB8AC3E}">
        <p14:creationId xmlns:p14="http://schemas.microsoft.com/office/powerpoint/2010/main" val="29980191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337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B621E22-DFA2-4EE8-BA0C-64A6FC12F3AA}" type="slidenum">
              <a:rPr lang="en-GB" altLang="en-US" sz="1400"/>
              <a:pPr eaLnBrk="1" hangingPunct="1"/>
              <a:t>40</a:t>
            </a:fld>
            <a:endParaRPr lang="en-GB" altLang="en-US" sz="1400" dirty="0"/>
          </a:p>
        </p:txBody>
      </p:sp>
      <p:sp>
        <p:nvSpPr>
          <p:cNvPr id="33796" name="Rectangle 2"/>
          <p:cNvSpPr>
            <a:spLocks noGrp="1" noChangeArrowheads="1"/>
          </p:cNvSpPr>
          <p:nvPr>
            <p:ph type="body" idx="1"/>
          </p:nvPr>
        </p:nvSpPr>
        <p:spPr>
          <a:solidFill>
            <a:srgbClr val="FFFF99"/>
          </a:solidFill>
        </p:spPr>
        <p:txBody>
          <a:bodyPr>
            <a:normAutofit fontScale="92500" lnSpcReduction="20000"/>
          </a:bodyPr>
          <a:lstStyle/>
          <a:p>
            <a:pPr lvl="1" eaLnBrk="1" hangingPunct="1">
              <a:buFont typeface="Wingdings" panose="05000000000000000000" pitchFamily="2" charset="2"/>
              <a:buNone/>
            </a:pPr>
            <a:r>
              <a:rPr lang="en-US" altLang="en-US" sz="2000" b="1">
                <a:solidFill>
                  <a:srgbClr val="0000FF"/>
                </a:solidFill>
              </a:rPr>
              <a:t>// File: List.h</a:t>
            </a:r>
          </a:p>
          <a:p>
            <a:pPr lvl="1" eaLnBrk="1" hangingPunct="1">
              <a:buFont typeface="Wingdings" panose="05000000000000000000" pitchFamily="2" charset="2"/>
              <a:buNone/>
            </a:pPr>
            <a:r>
              <a:rPr lang="en-US" altLang="en-US" sz="2000" b="1">
                <a:solidFill>
                  <a:srgbClr val="0000FF"/>
                </a:solidFill>
              </a:rPr>
              <a:t>// Definition of Simple Linked List Template Class</a:t>
            </a:r>
          </a:p>
          <a:p>
            <a:pPr lvl="1" eaLnBrk="1" hangingPunct="1">
              <a:buFont typeface="Wingdings" panose="05000000000000000000" pitchFamily="2" charset="2"/>
              <a:buNone/>
            </a:pPr>
            <a:r>
              <a:rPr lang="en-US" altLang="en-US" sz="2000" b="1">
                <a:solidFill>
                  <a:srgbClr val="996633"/>
                </a:solidFill>
              </a:rPr>
              <a:t>#ifndef LIST_H</a:t>
            </a:r>
          </a:p>
          <a:p>
            <a:pPr lvl="1" eaLnBrk="1" hangingPunct="1">
              <a:buFont typeface="Wingdings" panose="05000000000000000000" pitchFamily="2" charset="2"/>
              <a:buNone/>
            </a:pPr>
            <a:r>
              <a:rPr lang="en-US" altLang="en-US" sz="2000" b="1">
                <a:solidFill>
                  <a:srgbClr val="996633"/>
                </a:solidFill>
              </a:rPr>
              <a:t>#define LIST_H</a:t>
            </a:r>
          </a:p>
          <a:p>
            <a:pPr lvl="1" eaLnBrk="1" hangingPunct="1">
              <a:buFont typeface="Wingdings" panose="05000000000000000000" pitchFamily="2" charset="2"/>
              <a:buNone/>
            </a:pPr>
            <a:r>
              <a:rPr lang="en-US" altLang="en-US" sz="2000" b="1">
                <a:solidFill>
                  <a:srgbClr val="0000FF"/>
                </a:solidFill>
              </a:rPr>
              <a:t>// Specification of the class</a:t>
            </a:r>
          </a:p>
          <a:p>
            <a:pPr lvl="1" eaLnBrk="1" hangingPunct="1">
              <a:buFont typeface="Wingdings" panose="05000000000000000000" pitchFamily="2" charset="2"/>
              <a:buNone/>
            </a:pPr>
            <a:endParaRPr lang="en-US" altLang="en-US" sz="2000" b="1">
              <a:solidFill>
                <a:srgbClr val="0000FF"/>
              </a:solidFill>
            </a:endParaRPr>
          </a:p>
          <a:p>
            <a:pPr lvl="1" eaLnBrk="1" hangingPunct="1">
              <a:buFont typeface="Wingdings" panose="05000000000000000000" pitchFamily="2" charset="2"/>
              <a:buNone/>
            </a:pPr>
            <a:r>
              <a:rPr lang="en-US" altLang="en-US" sz="2000" b="1">
                <a:solidFill>
                  <a:srgbClr val="006600"/>
                </a:solidFill>
              </a:rPr>
              <a:t>template &lt;class keyType, class dataType&gt;</a:t>
            </a:r>
          </a:p>
          <a:p>
            <a:pPr lvl="1" eaLnBrk="1" hangingPunct="1">
              <a:buFont typeface="Wingdings" panose="05000000000000000000" pitchFamily="2" charset="2"/>
              <a:buNone/>
            </a:pPr>
            <a:r>
              <a:rPr lang="en-US" altLang="en-US" sz="2000" b="1"/>
              <a:t>class List</a:t>
            </a:r>
          </a:p>
          <a:p>
            <a:pPr lvl="1" eaLnBrk="1" hangingPunct="1">
              <a:buFont typeface="Wingdings" panose="05000000000000000000" pitchFamily="2" charset="2"/>
              <a:buNone/>
            </a:pPr>
            <a:r>
              <a:rPr lang="en-US" altLang="en-US" sz="2000" b="1"/>
              <a:t>{</a:t>
            </a:r>
          </a:p>
          <a:p>
            <a:pPr lvl="1" eaLnBrk="1" hangingPunct="1">
              <a:buFont typeface="Wingdings" panose="05000000000000000000" pitchFamily="2" charset="2"/>
              <a:buNone/>
            </a:pPr>
            <a:r>
              <a:rPr lang="en-US" altLang="en-US" sz="2000" b="1"/>
              <a:t>	public:</a:t>
            </a:r>
            <a:r>
              <a:rPr lang="en-US" altLang="en-US" b="1"/>
              <a:t>	</a:t>
            </a:r>
          </a:p>
        </p:txBody>
      </p:sp>
      <p:sp>
        <p:nvSpPr>
          <p:cNvPr id="277507" name="Rectangle 3"/>
          <p:cNvSpPr>
            <a:spLocks noGrp="1" noChangeArrowheads="1"/>
          </p:cNvSpPr>
          <p:nvPr>
            <p:ph type="title"/>
          </p:nvPr>
        </p:nvSpPr>
        <p:spPr/>
        <p:txBody>
          <a:bodyPr/>
          <a:lstStyle/>
          <a:p>
            <a:pPr eaLnBrk="1" hangingPunct="1">
              <a:defRPr/>
            </a:pPr>
            <a:r>
              <a:rPr lang="en-US" sz="4000" b="1" dirty="0">
                <a:effectLst>
                  <a:outerShdw blurRad="38100" dist="38100" dir="2700000" algn="tl">
                    <a:srgbClr val="FFFFFF"/>
                  </a:outerShdw>
                </a:effectLst>
              </a:rPr>
              <a:t>5. Linked List Class Definition</a:t>
            </a:r>
          </a:p>
        </p:txBody>
      </p:sp>
    </p:spTree>
    <p:extLst>
      <p:ext uri="{BB962C8B-B14F-4D97-AF65-F5344CB8AC3E}">
        <p14:creationId xmlns:p14="http://schemas.microsoft.com/office/powerpoint/2010/main" val="16957492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348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9B77229A-13BB-4B14-AB83-E45DF9744970}" type="slidenum">
              <a:rPr lang="en-GB" altLang="en-US" sz="1400"/>
              <a:pPr eaLnBrk="1" hangingPunct="1"/>
              <a:t>41</a:t>
            </a:fld>
            <a:endParaRPr lang="en-GB" altLang="en-US" sz="1400" dirty="0"/>
          </a:p>
        </p:txBody>
      </p:sp>
      <p:sp>
        <p:nvSpPr>
          <p:cNvPr id="278530" name="Rectangle 2"/>
          <p:cNvSpPr>
            <a:spLocks noGrp="1" noChangeArrowheads="1"/>
          </p:cNvSpPr>
          <p:nvPr>
            <p:ph type="title"/>
          </p:nvPr>
        </p:nvSpPr>
        <p:spPr>
          <a:xfrm>
            <a:off x="2895600" y="609600"/>
            <a:ext cx="7772400" cy="1143000"/>
          </a:xfrm>
        </p:spPr>
        <p:txBody>
          <a:bodyPr/>
          <a:lstStyle/>
          <a:p>
            <a:pPr eaLnBrk="1" hangingPunct="1">
              <a:defRPr/>
            </a:pPr>
            <a:r>
              <a:rPr lang="en-US" sz="4000" b="1">
                <a:effectLst>
                  <a:outerShdw blurRad="38100" dist="38100" dir="2700000" algn="tl">
                    <a:srgbClr val="FFFFFF"/>
                  </a:outerShdw>
                </a:effectLst>
              </a:rPr>
              <a:t>List Class Header File</a:t>
            </a:r>
          </a:p>
        </p:txBody>
      </p:sp>
      <p:sp>
        <p:nvSpPr>
          <p:cNvPr id="34821" name="Rectangle 3"/>
          <p:cNvSpPr>
            <a:spLocks noGrp="1" noChangeArrowheads="1"/>
          </p:cNvSpPr>
          <p:nvPr>
            <p:ph type="body" idx="1"/>
          </p:nvPr>
        </p:nvSpPr>
        <p:spPr>
          <a:solidFill>
            <a:srgbClr val="FFFF99"/>
          </a:solidFill>
        </p:spPr>
        <p:txBody>
          <a:bodyPr>
            <a:normAutofit fontScale="92500" lnSpcReduction="20000"/>
          </a:bodyPr>
          <a:lstStyle/>
          <a:p>
            <a:pPr eaLnBrk="1" hangingPunct="1">
              <a:lnSpc>
                <a:spcPct val="90000"/>
              </a:lnSpc>
              <a:buFont typeface="Wingdings" panose="05000000000000000000" pitchFamily="2" charset="2"/>
              <a:buNone/>
            </a:pPr>
            <a:r>
              <a:rPr lang="en-US" altLang="en-US" sz="2000" b="1">
                <a:solidFill>
                  <a:srgbClr val="0000FF"/>
                </a:solidFill>
              </a:rPr>
              <a:t>// Member Functions</a:t>
            </a:r>
          </a:p>
          <a:p>
            <a:pPr eaLnBrk="1" hangingPunct="1">
              <a:lnSpc>
                <a:spcPct val="90000"/>
              </a:lnSpc>
              <a:buFont typeface="Wingdings" panose="05000000000000000000" pitchFamily="2" charset="2"/>
              <a:buNone/>
            </a:pPr>
            <a:r>
              <a:rPr lang="en-US" altLang="en-US" sz="2000" b="1">
                <a:solidFill>
                  <a:srgbClr val="0000FF"/>
                </a:solidFill>
              </a:rPr>
              <a:t>	// Create an empty List</a:t>
            </a:r>
          </a:p>
          <a:p>
            <a:pPr eaLnBrk="1" hangingPunct="1">
              <a:lnSpc>
                <a:spcPct val="90000"/>
              </a:lnSpc>
              <a:buFont typeface="Wingdings" panose="05000000000000000000" pitchFamily="2" charset="2"/>
              <a:buNone/>
            </a:pPr>
            <a:r>
              <a:rPr lang="en-US" altLang="en-US" sz="2000" b="1">
                <a:solidFill>
                  <a:srgbClr val="0000FF"/>
                </a:solidFill>
              </a:rPr>
              <a:t>	</a:t>
            </a:r>
            <a:r>
              <a:rPr lang="en-US" altLang="en-US" sz="2000" b="1"/>
              <a:t>List();</a:t>
            </a:r>
          </a:p>
          <a:p>
            <a:pPr eaLnBrk="1" hangingPunct="1">
              <a:lnSpc>
                <a:spcPct val="90000"/>
              </a:lnSpc>
              <a:buFont typeface="Wingdings" panose="05000000000000000000" pitchFamily="2" charset="2"/>
              <a:buNone/>
            </a:pPr>
            <a:r>
              <a:rPr lang="en-US" altLang="en-US" sz="2000" b="1">
                <a:solidFill>
                  <a:srgbClr val="0000FF"/>
                </a:solidFill>
              </a:rPr>
              <a:t>	// Class Destructor</a:t>
            </a:r>
          </a:p>
          <a:p>
            <a:pPr eaLnBrk="1" hangingPunct="1">
              <a:lnSpc>
                <a:spcPct val="90000"/>
              </a:lnSpc>
              <a:buFont typeface="Wingdings" panose="05000000000000000000" pitchFamily="2" charset="2"/>
              <a:buNone/>
            </a:pPr>
            <a:r>
              <a:rPr lang="en-US" altLang="en-US" sz="2000" b="1">
                <a:solidFill>
                  <a:srgbClr val="0000FF"/>
                </a:solidFill>
              </a:rPr>
              <a:t>	</a:t>
            </a:r>
            <a:r>
              <a:rPr lang="en-US" altLang="en-US" sz="2000" b="1"/>
              <a:t>~List();</a:t>
            </a:r>
          </a:p>
          <a:p>
            <a:pPr eaLnBrk="1" hangingPunct="1">
              <a:lnSpc>
                <a:spcPct val="90000"/>
              </a:lnSpc>
              <a:buFont typeface="Wingdings" panose="05000000000000000000" pitchFamily="2" charset="2"/>
              <a:buNone/>
            </a:pPr>
            <a:r>
              <a:rPr lang="en-US" altLang="en-US" sz="2000" b="1">
                <a:solidFill>
                  <a:srgbClr val="0000FF"/>
                </a:solidFill>
              </a:rPr>
              <a:t>	// Functions Prototype Definitions</a:t>
            </a:r>
          </a:p>
          <a:p>
            <a:pPr eaLnBrk="1" hangingPunct="1">
              <a:lnSpc>
                <a:spcPct val="90000"/>
              </a:lnSpc>
              <a:buFont typeface="Wingdings" panose="05000000000000000000" pitchFamily="2" charset="2"/>
              <a:buNone/>
            </a:pPr>
            <a:r>
              <a:rPr lang="en-US" altLang="en-US" sz="2000" b="1">
                <a:solidFill>
                  <a:srgbClr val="0000FF"/>
                </a:solidFill>
              </a:rPr>
              <a:t>	</a:t>
            </a:r>
            <a:r>
              <a:rPr lang="en-US" altLang="en-US" sz="2000" b="1"/>
              <a:t>bool listIsEmpty() const; </a:t>
            </a:r>
          </a:p>
          <a:p>
            <a:pPr eaLnBrk="1" hangingPunct="1">
              <a:lnSpc>
                <a:spcPct val="90000"/>
              </a:lnSpc>
              <a:buFont typeface="Wingdings" panose="05000000000000000000" pitchFamily="2" charset="2"/>
              <a:buNone/>
            </a:pPr>
            <a:r>
              <a:rPr lang="en-US" altLang="en-US" sz="2000" b="1"/>
              <a:t>	bool curIsEmpty() const; </a:t>
            </a:r>
          </a:p>
          <a:p>
            <a:pPr eaLnBrk="1" hangingPunct="1">
              <a:lnSpc>
                <a:spcPct val="90000"/>
              </a:lnSpc>
              <a:buFont typeface="Wingdings" panose="05000000000000000000" pitchFamily="2" charset="2"/>
              <a:buNone/>
            </a:pPr>
            <a:r>
              <a:rPr lang="en-US" altLang="en-US" sz="2000" b="1"/>
              <a:t>	void toFirst(); </a:t>
            </a:r>
          </a:p>
          <a:p>
            <a:pPr eaLnBrk="1" hangingPunct="1">
              <a:lnSpc>
                <a:spcPct val="90000"/>
              </a:lnSpc>
              <a:buFont typeface="Wingdings" panose="05000000000000000000" pitchFamily="2" charset="2"/>
              <a:buNone/>
            </a:pPr>
            <a:r>
              <a:rPr lang="en-US" altLang="en-US" sz="2000" b="1"/>
              <a:t>	bool atFirst() const;</a:t>
            </a:r>
          </a:p>
          <a:p>
            <a:pPr eaLnBrk="1" hangingPunct="1">
              <a:lnSpc>
                <a:spcPct val="90000"/>
              </a:lnSpc>
              <a:buFont typeface="Wingdings" panose="05000000000000000000" pitchFamily="2" charset="2"/>
              <a:buNone/>
            </a:pPr>
            <a:r>
              <a:rPr lang="en-US" altLang="en-US" sz="2000" b="1"/>
              <a:t>	void advance();</a:t>
            </a:r>
            <a:r>
              <a:rPr lang="en-US" altLang="en-US" sz="2800" b="1"/>
              <a:t> </a:t>
            </a:r>
          </a:p>
        </p:txBody>
      </p:sp>
    </p:spTree>
    <p:extLst>
      <p:ext uri="{BB962C8B-B14F-4D97-AF65-F5344CB8AC3E}">
        <p14:creationId xmlns:p14="http://schemas.microsoft.com/office/powerpoint/2010/main" val="21417268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358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C6C6DF0A-7E1F-4EEB-B90F-493CEE92940C}" type="slidenum">
              <a:rPr lang="en-GB" altLang="en-US" sz="1400"/>
              <a:pPr eaLnBrk="1" hangingPunct="1"/>
              <a:t>42</a:t>
            </a:fld>
            <a:endParaRPr lang="en-GB" altLang="en-US" sz="1400" dirty="0"/>
          </a:p>
        </p:txBody>
      </p:sp>
      <p:sp>
        <p:nvSpPr>
          <p:cNvPr id="279554" name="Rectangle 2"/>
          <p:cNvSpPr>
            <a:spLocks noGrp="1" noChangeArrowheads="1"/>
          </p:cNvSpPr>
          <p:nvPr>
            <p:ph type="title"/>
          </p:nvPr>
        </p:nvSpPr>
        <p:spPr>
          <a:xfrm>
            <a:off x="2796540" y="802640"/>
            <a:ext cx="7772400" cy="914400"/>
          </a:xfrm>
        </p:spPr>
        <p:txBody>
          <a:bodyPr/>
          <a:lstStyle/>
          <a:p>
            <a:pPr eaLnBrk="1" hangingPunct="1">
              <a:defRPr/>
            </a:pPr>
            <a:r>
              <a:rPr lang="en-US" sz="4000" b="1">
                <a:effectLst>
                  <a:outerShdw blurRad="38100" dist="38100" dir="2700000" algn="tl">
                    <a:srgbClr val="FFFFFF"/>
                  </a:outerShdw>
                </a:effectLst>
              </a:rPr>
              <a:t>List Class Header File</a:t>
            </a:r>
          </a:p>
        </p:txBody>
      </p:sp>
      <p:sp>
        <p:nvSpPr>
          <p:cNvPr id="35845" name="Rectangle 3"/>
          <p:cNvSpPr>
            <a:spLocks noGrp="1" noChangeArrowheads="1"/>
          </p:cNvSpPr>
          <p:nvPr>
            <p:ph type="body" idx="1"/>
          </p:nvPr>
        </p:nvSpPr>
        <p:spPr>
          <a:xfrm>
            <a:off x="2781300" y="1752600"/>
            <a:ext cx="7772400" cy="4419600"/>
          </a:xfrm>
          <a:solidFill>
            <a:srgbClr val="FFFF99"/>
          </a:solidFill>
        </p:spPr>
        <p:txBody>
          <a:bodyPr>
            <a:normAutofit fontScale="92500" lnSpcReduction="10000"/>
          </a:bodyPr>
          <a:lstStyle/>
          <a:p>
            <a:pPr eaLnBrk="1" hangingPunct="1">
              <a:buFont typeface="Wingdings" panose="05000000000000000000" pitchFamily="2" charset="2"/>
              <a:buNone/>
            </a:pPr>
            <a:r>
              <a:rPr lang="en-US" altLang="en-US" sz="2400" b="1"/>
              <a:t>	</a:t>
            </a:r>
            <a:r>
              <a:rPr lang="en-US" altLang="en-US" sz="2000" b="1"/>
              <a:t>void toEnd(); </a:t>
            </a:r>
          </a:p>
          <a:p>
            <a:pPr eaLnBrk="1" hangingPunct="1">
              <a:buFont typeface="Wingdings" panose="05000000000000000000" pitchFamily="2" charset="2"/>
              <a:buNone/>
            </a:pPr>
            <a:r>
              <a:rPr lang="en-US" altLang="en-US" sz="2000" b="1"/>
              <a:t>	bool atEnd() const;</a:t>
            </a:r>
          </a:p>
          <a:p>
            <a:pPr eaLnBrk="1" hangingPunct="1">
              <a:buFont typeface="Wingdings" panose="05000000000000000000" pitchFamily="2" charset="2"/>
              <a:buNone/>
            </a:pPr>
            <a:r>
              <a:rPr lang="en-US" altLang="en-US" sz="2000" b="1"/>
              <a:t>	int  listSize() const;</a:t>
            </a:r>
          </a:p>
          <a:p>
            <a:pPr eaLnBrk="1" hangingPunct="1">
              <a:buFont typeface="Wingdings" panose="05000000000000000000" pitchFamily="2" charset="2"/>
              <a:buNone/>
            </a:pPr>
            <a:r>
              <a:rPr lang="en-US" altLang="en-US" sz="2000" b="1"/>
              <a:t>	void updateData (const dataType &amp; ); </a:t>
            </a:r>
          </a:p>
          <a:p>
            <a:pPr eaLnBrk="1" hangingPunct="1">
              <a:buFont typeface="Wingdings" panose="05000000000000000000" pitchFamily="2" charset="2"/>
              <a:buNone/>
            </a:pPr>
            <a:r>
              <a:rPr lang="en-US" altLang="en-US" sz="2000" b="1"/>
              <a:t>	void retrieve (key Type &amp;, dataType &amp;) const;</a:t>
            </a:r>
          </a:p>
          <a:p>
            <a:pPr eaLnBrk="1" hangingPunct="1">
              <a:buFont typeface="Wingdings" panose="05000000000000000000" pitchFamily="2" charset="2"/>
              <a:buNone/>
            </a:pPr>
            <a:r>
              <a:rPr lang="en-US" altLang="en-US" sz="2000" b="1"/>
              <a:t>	void insertFirst (const keyType &amp;, const dataType &amp; ); </a:t>
            </a:r>
          </a:p>
          <a:p>
            <a:pPr eaLnBrk="1" hangingPunct="1">
              <a:buFont typeface="Wingdings" panose="05000000000000000000" pitchFamily="2" charset="2"/>
              <a:buNone/>
            </a:pPr>
            <a:r>
              <a:rPr lang="en-US" altLang="en-US" sz="2000" b="1"/>
              <a:t>	void insertAfter (const keyType &amp;, const dataType &amp; );</a:t>
            </a:r>
          </a:p>
          <a:p>
            <a:pPr eaLnBrk="1" hangingPunct="1">
              <a:buFont typeface="Wingdings" panose="05000000000000000000" pitchFamily="2" charset="2"/>
              <a:buNone/>
            </a:pPr>
            <a:r>
              <a:rPr lang="en-US" altLang="en-US" sz="2000" b="1"/>
              <a:t>	void insertBefore (const keyType &amp;, const dataType &amp; );</a:t>
            </a:r>
          </a:p>
          <a:p>
            <a:pPr eaLnBrk="1" hangingPunct="1">
              <a:buFont typeface="Wingdings" panose="05000000000000000000" pitchFamily="2" charset="2"/>
              <a:buNone/>
            </a:pPr>
            <a:r>
              <a:rPr lang="en-US" altLang="en-US" sz="2000" b="1"/>
              <a:t>	void insertEnd (const keyType &amp;, const dataType &amp; );</a:t>
            </a:r>
          </a:p>
          <a:p>
            <a:pPr eaLnBrk="1" hangingPunct="1">
              <a:buFont typeface="Wingdings" panose="05000000000000000000" pitchFamily="2" charset="2"/>
              <a:buNone/>
            </a:pPr>
            <a:r>
              <a:rPr lang="en-US" altLang="en-US" sz="2000" b="1"/>
              <a:t>	void deleteNode();</a:t>
            </a:r>
          </a:p>
          <a:p>
            <a:pPr eaLnBrk="1" hangingPunct="1">
              <a:buFont typeface="Wingdings" panose="05000000000000000000" pitchFamily="2" charset="2"/>
              <a:buNone/>
            </a:pPr>
            <a:r>
              <a:rPr lang="en-US" altLang="en-US" sz="2000" b="1"/>
              <a:t>	void deleteFirst();	</a:t>
            </a:r>
          </a:p>
        </p:txBody>
      </p:sp>
    </p:spTree>
    <p:extLst>
      <p:ext uri="{BB962C8B-B14F-4D97-AF65-F5344CB8AC3E}">
        <p14:creationId xmlns:p14="http://schemas.microsoft.com/office/powerpoint/2010/main" val="18792571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368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4FCF7F61-CA7D-44F4-BD9B-621DE766B1C0}" type="slidenum">
              <a:rPr lang="en-GB" altLang="en-US" sz="1400"/>
              <a:pPr eaLnBrk="1" hangingPunct="1"/>
              <a:t>43</a:t>
            </a:fld>
            <a:endParaRPr lang="en-GB" altLang="en-US" sz="1400" dirty="0"/>
          </a:p>
        </p:txBody>
      </p:sp>
      <p:sp>
        <p:nvSpPr>
          <p:cNvPr id="280578" name="Rectangle 2"/>
          <p:cNvSpPr>
            <a:spLocks noGrp="1" noChangeArrowheads="1"/>
          </p:cNvSpPr>
          <p:nvPr>
            <p:ph type="title"/>
          </p:nvPr>
        </p:nvSpPr>
        <p:spPr/>
        <p:txBody>
          <a:bodyPr/>
          <a:lstStyle/>
          <a:p>
            <a:pPr eaLnBrk="1" hangingPunct="1">
              <a:defRPr/>
            </a:pPr>
            <a:r>
              <a:rPr lang="en-US" b="1">
                <a:effectLst>
                  <a:outerShdw blurRad="38100" dist="38100" dir="2700000" algn="tl">
                    <a:srgbClr val="FFFFFF"/>
                  </a:outerShdw>
                </a:effectLst>
              </a:rPr>
              <a:t>List Class Header File</a:t>
            </a:r>
          </a:p>
        </p:txBody>
      </p:sp>
      <p:sp>
        <p:nvSpPr>
          <p:cNvPr id="36869" name="Rectangle 3"/>
          <p:cNvSpPr>
            <a:spLocks noGrp="1" noChangeArrowheads="1"/>
          </p:cNvSpPr>
          <p:nvPr>
            <p:ph type="body" idx="1"/>
          </p:nvPr>
        </p:nvSpPr>
        <p:spPr>
          <a:solidFill>
            <a:srgbClr val="FFFF99"/>
          </a:solidFill>
        </p:spPr>
        <p:txBody>
          <a:bodyPr/>
          <a:lstStyle/>
          <a:p>
            <a:pPr eaLnBrk="1" hangingPunct="1">
              <a:buFont typeface="Wingdings" panose="05000000000000000000" pitchFamily="2" charset="2"/>
              <a:buNone/>
            </a:pPr>
            <a:r>
              <a:rPr lang="en-US" altLang="en-US" b="1"/>
              <a:t>	</a:t>
            </a:r>
            <a:r>
              <a:rPr lang="en-US" altLang="en-US" sz="2000" b="1"/>
              <a:t>void deleteEnd();</a:t>
            </a:r>
          </a:p>
          <a:p>
            <a:pPr eaLnBrk="1" hangingPunct="1">
              <a:buFont typeface="Wingdings" panose="05000000000000000000" pitchFamily="2" charset="2"/>
              <a:buNone/>
            </a:pPr>
            <a:r>
              <a:rPr lang="en-US" altLang="en-US" sz="2000" b="1"/>
              <a:t>	void makeListEmpty(); </a:t>
            </a:r>
          </a:p>
          <a:p>
            <a:pPr eaLnBrk="1" hangingPunct="1">
              <a:buFont typeface="Wingdings" panose="05000000000000000000" pitchFamily="2" charset="2"/>
              <a:buNone/>
            </a:pPr>
            <a:r>
              <a:rPr lang="en-US" altLang="en-US" sz="2000" b="1"/>
              <a:t>	bool search (const keyType &amp; ); </a:t>
            </a:r>
          </a:p>
          <a:p>
            <a:pPr eaLnBrk="1" hangingPunct="1">
              <a:buFont typeface="Wingdings" panose="05000000000000000000" pitchFamily="2" charset="2"/>
              <a:buNone/>
            </a:pPr>
            <a:r>
              <a:rPr lang="en-US" altLang="en-US" sz="2000" b="1"/>
              <a:t>	void orderInsert(const keyType &amp;, const dataType &amp; );</a:t>
            </a:r>
          </a:p>
          <a:p>
            <a:pPr eaLnBrk="1" hangingPunct="1">
              <a:buFont typeface="Wingdings" panose="05000000000000000000" pitchFamily="2" charset="2"/>
              <a:buNone/>
            </a:pPr>
            <a:r>
              <a:rPr lang="en-US" altLang="en-US" sz="2000" b="1"/>
              <a:t>	void traverse();</a:t>
            </a:r>
          </a:p>
        </p:txBody>
      </p:sp>
    </p:spTree>
    <p:extLst>
      <p:ext uri="{BB962C8B-B14F-4D97-AF65-F5344CB8AC3E}">
        <p14:creationId xmlns:p14="http://schemas.microsoft.com/office/powerpoint/2010/main" val="34005680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378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7359BE3F-8B36-4F65-A291-69B64E4FABB0}" type="slidenum">
              <a:rPr lang="en-GB" altLang="en-US" sz="1400"/>
              <a:pPr eaLnBrk="1" hangingPunct="1"/>
              <a:t>44</a:t>
            </a:fld>
            <a:endParaRPr lang="en-GB" altLang="en-US" sz="1400" dirty="0"/>
          </a:p>
        </p:txBody>
      </p:sp>
      <p:sp>
        <p:nvSpPr>
          <p:cNvPr id="281602" name="Rectangle 2"/>
          <p:cNvSpPr>
            <a:spLocks noGrp="1" noChangeArrowheads="1"/>
          </p:cNvSpPr>
          <p:nvPr>
            <p:ph type="title"/>
          </p:nvPr>
        </p:nvSpPr>
        <p:spPr/>
        <p:txBody>
          <a:bodyPr/>
          <a:lstStyle/>
          <a:p>
            <a:pPr eaLnBrk="1" hangingPunct="1">
              <a:defRPr/>
            </a:pPr>
            <a:r>
              <a:rPr lang="en-US" b="1">
                <a:effectLst>
                  <a:outerShdw blurRad="38100" dist="38100" dir="2700000" algn="tl">
                    <a:srgbClr val="FFFFFF"/>
                  </a:outerShdw>
                </a:effectLst>
              </a:rPr>
              <a:t>List Class Header File</a:t>
            </a:r>
          </a:p>
        </p:txBody>
      </p:sp>
      <p:sp>
        <p:nvSpPr>
          <p:cNvPr id="37893" name="Rectangle 3"/>
          <p:cNvSpPr>
            <a:spLocks noGrp="1" noChangeArrowheads="1"/>
          </p:cNvSpPr>
          <p:nvPr>
            <p:ph type="body" idx="1"/>
          </p:nvPr>
        </p:nvSpPr>
        <p:spPr>
          <a:solidFill>
            <a:srgbClr val="FFFF99"/>
          </a:solidFill>
        </p:spPr>
        <p:txBody>
          <a:bodyPr>
            <a:normAutofit fontScale="92500" lnSpcReduction="10000"/>
          </a:bodyPr>
          <a:lstStyle/>
          <a:p>
            <a:pPr eaLnBrk="1" hangingPunct="1">
              <a:buFont typeface="Wingdings" panose="05000000000000000000" pitchFamily="2" charset="2"/>
              <a:buNone/>
            </a:pPr>
            <a:r>
              <a:rPr lang="en-US" altLang="en-US" sz="3600" b="1" dirty="0"/>
              <a:t>	</a:t>
            </a:r>
            <a:r>
              <a:rPr lang="en-US" altLang="en-US" sz="2000" b="1" dirty="0"/>
              <a:t>private:</a:t>
            </a:r>
          </a:p>
          <a:p>
            <a:pPr eaLnBrk="1" hangingPunct="1">
              <a:buFont typeface="Wingdings" panose="05000000000000000000" pitchFamily="2" charset="2"/>
              <a:buNone/>
            </a:pPr>
            <a:r>
              <a:rPr lang="en-US" altLang="en-US" sz="2000" b="1" dirty="0"/>
              <a:t>	</a:t>
            </a:r>
            <a:r>
              <a:rPr lang="en-US" altLang="en-US" sz="2000" b="1" dirty="0">
                <a:solidFill>
                  <a:srgbClr val="0000FF"/>
                </a:solidFill>
              </a:rPr>
              <a:t>// Node Class</a:t>
            </a:r>
          </a:p>
          <a:p>
            <a:pPr eaLnBrk="1" hangingPunct="1">
              <a:buFont typeface="Wingdings" panose="05000000000000000000" pitchFamily="2" charset="2"/>
              <a:buNone/>
            </a:pPr>
            <a:r>
              <a:rPr lang="en-US" altLang="en-US" sz="2000" b="1" dirty="0"/>
              <a:t>	   class node</a:t>
            </a:r>
          </a:p>
          <a:p>
            <a:pPr eaLnBrk="1" hangingPunct="1">
              <a:buFont typeface="Wingdings" panose="05000000000000000000" pitchFamily="2" charset="2"/>
              <a:buNone/>
            </a:pPr>
            <a:r>
              <a:rPr lang="en-US" altLang="en-US" sz="2000" b="1" dirty="0"/>
              <a:t>	   {</a:t>
            </a:r>
          </a:p>
          <a:p>
            <a:pPr eaLnBrk="1" hangingPunct="1">
              <a:buFont typeface="Wingdings" panose="05000000000000000000" pitchFamily="2" charset="2"/>
              <a:buNone/>
            </a:pPr>
            <a:r>
              <a:rPr lang="en-US" altLang="en-US" sz="2000" b="1" dirty="0"/>
              <a:t>		public:</a:t>
            </a:r>
          </a:p>
          <a:p>
            <a:pPr eaLnBrk="1" hangingPunct="1">
              <a:buFont typeface="Wingdings" panose="05000000000000000000" pitchFamily="2" charset="2"/>
              <a:buNone/>
            </a:pPr>
            <a:r>
              <a:rPr lang="en-US" altLang="en-US" sz="2000" b="1" dirty="0"/>
              <a:t>			</a:t>
            </a:r>
            <a:r>
              <a:rPr lang="en-US" altLang="en-US" sz="2000" b="1" dirty="0" err="1"/>
              <a:t>keyType</a:t>
            </a:r>
            <a:r>
              <a:rPr lang="en-US" altLang="en-US" sz="2000" b="1" dirty="0"/>
              <a:t> key; 		</a:t>
            </a:r>
            <a:r>
              <a:rPr lang="en-US" altLang="en-US" sz="2000" b="1" dirty="0">
                <a:solidFill>
                  <a:srgbClr val="0000FF"/>
                </a:solidFill>
              </a:rPr>
              <a:t>// key</a:t>
            </a:r>
            <a:r>
              <a:rPr lang="en-US" altLang="en-US" sz="2000" b="1" dirty="0"/>
              <a:t> </a:t>
            </a:r>
          </a:p>
          <a:p>
            <a:pPr eaLnBrk="1" hangingPunct="1">
              <a:buFont typeface="Wingdings" panose="05000000000000000000" pitchFamily="2" charset="2"/>
              <a:buNone/>
            </a:pPr>
            <a:r>
              <a:rPr lang="en-US" altLang="en-US" sz="2000" b="1" dirty="0"/>
              <a:t>			</a:t>
            </a:r>
            <a:r>
              <a:rPr lang="en-US" altLang="en-US" sz="2000" b="1" dirty="0" err="1"/>
              <a:t>dataType</a:t>
            </a:r>
            <a:r>
              <a:rPr lang="en-US" altLang="en-US" sz="2000" b="1" dirty="0"/>
              <a:t> data;		</a:t>
            </a:r>
            <a:r>
              <a:rPr lang="en-US" altLang="en-US" sz="2000" b="1" dirty="0">
                <a:solidFill>
                  <a:srgbClr val="0000FF"/>
                </a:solidFill>
              </a:rPr>
              <a:t>// Data</a:t>
            </a:r>
          </a:p>
          <a:p>
            <a:pPr eaLnBrk="1" hangingPunct="1">
              <a:buFont typeface="Wingdings" panose="05000000000000000000" pitchFamily="2" charset="2"/>
              <a:buNone/>
            </a:pPr>
            <a:r>
              <a:rPr lang="en-US" altLang="en-US" sz="2000" b="1" dirty="0"/>
              <a:t>			node *next;		</a:t>
            </a:r>
            <a:r>
              <a:rPr lang="en-US" altLang="en-US" sz="2000" b="1" dirty="0">
                <a:solidFill>
                  <a:srgbClr val="0000FF"/>
                </a:solidFill>
              </a:rPr>
              <a:t>// pointer to next node</a:t>
            </a:r>
            <a:r>
              <a:rPr lang="en-US" altLang="en-US" sz="2000" b="1" dirty="0"/>
              <a:t>	       </a:t>
            </a:r>
          </a:p>
          <a:p>
            <a:pPr eaLnBrk="1" hangingPunct="1">
              <a:buFont typeface="Wingdings" panose="05000000000000000000" pitchFamily="2" charset="2"/>
              <a:buNone/>
            </a:pPr>
            <a:r>
              <a:rPr lang="en-US" altLang="en-US" sz="2000" b="1" dirty="0"/>
              <a:t>	    }; </a:t>
            </a:r>
            <a:r>
              <a:rPr lang="en-US" altLang="en-US" sz="2000" b="1" dirty="0">
                <a:solidFill>
                  <a:srgbClr val="0000FF"/>
                </a:solidFill>
              </a:rPr>
              <a:t>// end of class node declaration</a:t>
            </a:r>
          </a:p>
        </p:txBody>
      </p:sp>
      <p:sp>
        <p:nvSpPr>
          <p:cNvPr id="37894" name="Rectangle 4"/>
          <p:cNvSpPr>
            <a:spLocks noChangeArrowheads="1"/>
          </p:cNvSpPr>
          <p:nvPr/>
        </p:nvSpPr>
        <p:spPr bwMode="auto">
          <a:xfrm>
            <a:off x="6553200" y="2514600"/>
            <a:ext cx="6096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key</a:t>
            </a:r>
            <a:endParaRPr lang="en-GB" altLang="en-US" b="1" dirty="0"/>
          </a:p>
        </p:txBody>
      </p:sp>
      <p:sp>
        <p:nvSpPr>
          <p:cNvPr id="37895" name="Line 5"/>
          <p:cNvSpPr>
            <a:spLocks noChangeShapeType="1"/>
          </p:cNvSpPr>
          <p:nvPr/>
        </p:nvSpPr>
        <p:spPr bwMode="auto">
          <a:xfrm>
            <a:off x="9067800" y="25908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7896" name="Rectangle 6"/>
          <p:cNvSpPr>
            <a:spLocks noChangeArrowheads="1"/>
          </p:cNvSpPr>
          <p:nvPr/>
        </p:nvSpPr>
        <p:spPr bwMode="auto">
          <a:xfrm>
            <a:off x="7239000" y="2514600"/>
            <a:ext cx="9144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data</a:t>
            </a:r>
            <a:endParaRPr lang="en-GB" altLang="en-US" b="1" dirty="0"/>
          </a:p>
        </p:txBody>
      </p:sp>
      <p:sp>
        <p:nvSpPr>
          <p:cNvPr id="37897" name="Rectangle 7"/>
          <p:cNvSpPr>
            <a:spLocks noChangeArrowheads="1"/>
          </p:cNvSpPr>
          <p:nvPr/>
        </p:nvSpPr>
        <p:spPr bwMode="auto">
          <a:xfrm>
            <a:off x="8153400" y="2514600"/>
            <a:ext cx="7620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next</a:t>
            </a:r>
            <a:endParaRPr lang="en-GB" altLang="en-US" b="1" dirty="0"/>
          </a:p>
        </p:txBody>
      </p:sp>
    </p:spTree>
    <p:extLst>
      <p:ext uri="{BB962C8B-B14F-4D97-AF65-F5344CB8AC3E}">
        <p14:creationId xmlns:p14="http://schemas.microsoft.com/office/powerpoint/2010/main" val="32609005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1D607255-CEF5-4A14-9E81-A24239B03E22}" type="slidenum">
              <a:rPr lang="en-GB" altLang="en-US" sz="1400"/>
              <a:pPr eaLnBrk="1" hangingPunct="1"/>
              <a:t>45</a:t>
            </a:fld>
            <a:endParaRPr lang="en-GB" altLang="en-US" sz="1400" dirty="0"/>
          </a:p>
        </p:txBody>
      </p:sp>
      <p:sp>
        <p:nvSpPr>
          <p:cNvPr id="282626" name="Rectangle 2"/>
          <p:cNvSpPr>
            <a:spLocks noGrp="1" noChangeArrowheads="1"/>
          </p:cNvSpPr>
          <p:nvPr>
            <p:ph type="title"/>
          </p:nvPr>
        </p:nvSpPr>
        <p:spPr/>
        <p:txBody>
          <a:bodyPr/>
          <a:lstStyle/>
          <a:p>
            <a:pPr eaLnBrk="1" hangingPunct="1">
              <a:defRPr/>
            </a:pPr>
            <a:r>
              <a:rPr lang="en-US" b="1">
                <a:effectLst>
                  <a:outerShdw blurRad="38100" dist="38100" dir="2700000" algn="tl">
                    <a:srgbClr val="FFFFFF"/>
                  </a:outerShdw>
                </a:effectLst>
              </a:rPr>
              <a:t>List Class Header File</a:t>
            </a:r>
          </a:p>
        </p:txBody>
      </p:sp>
      <p:sp>
        <p:nvSpPr>
          <p:cNvPr id="38917" name="Rectangle 3"/>
          <p:cNvSpPr>
            <a:spLocks noGrp="1" noChangeArrowheads="1"/>
          </p:cNvSpPr>
          <p:nvPr>
            <p:ph type="body" idx="1"/>
          </p:nvPr>
        </p:nvSpPr>
        <p:spPr>
          <a:solidFill>
            <a:srgbClr val="FFFF99"/>
          </a:solidFill>
        </p:spPr>
        <p:txBody>
          <a:bodyPr/>
          <a:lstStyle/>
          <a:p>
            <a:pPr eaLnBrk="1" hangingPunct="1">
              <a:buFont typeface="Wingdings" panose="05000000000000000000" pitchFamily="2" charset="2"/>
              <a:buNone/>
            </a:pPr>
            <a:r>
              <a:rPr lang="en-US" altLang="en-US" b="1"/>
              <a:t>	</a:t>
            </a:r>
            <a:r>
              <a:rPr lang="en-US" altLang="en-US" sz="2000" b="1"/>
              <a:t>typedef node * NodePointer;</a:t>
            </a:r>
          </a:p>
          <a:p>
            <a:pPr eaLnBrk="1" hangingPunct="1">
              <a:buFont typeface="Wingdings" panose="05000000000000000000" pitchFamily="2" charset="2"/>
              <a:buNone/>
            </a:pPr>
            <a:endParaRPr lang="en-US" altLang="en-US" sz="2000" b="1"/>
          </a:p>
          <a:p>
            <a:pPr eaLnBrk="1" hangingPunct="1">
              <a:buFont typeface="Wingdings" panose="05000000000000000000" pitchFamily="2" charset="2"/>
              <a:buNone/>
            </a:pPr>
            <a:r>
              <a:rPr lang="en-US" altLang="en-US" sz="2000" b="1"/>
              <a:t>	</a:t>
            </a:r>
            <a:r>
              <a:rPr lang="en-US" altLang="en-US" sz="2000" b="1">
                <a:solidFill>
                  <a:srgbClr val="0000FF"/>
                </a:solidFill>
              </a:rPr>
              <a:t>// Pointers</a:t>
            </a:r>
          </a:p>
          <a:p>
            <a:pPr eaLnBrk="1" hangingPunct="1">
              <a:buFont typeface="Wingdings" panose="05000000000000000000" pitchFamily="2" charset="2"/>
              <a:buNone/>
            </a:pPr>
            <a:r>
              <a:rPr lang="en-US" altLang="en-US" sz="2000" b="1"/>
              <a:t>	NodePointer head, cursor, prev;</a:t>
            </a:r>
          </a:p>
          <a:p>
            <a:pPr eaLnBrk="1" hangingPunct="1">
              <a:buFont typeface="Wingdings" panose="05000000000000000000" pitchFamily="2" charset="2"/>
              <a:buNone/>
            </a:pPr>
            <a:r>
              <a:rPr lang="en-US" altLang="en-US" sz="2000" b="1"/>
              <a:t>}; </a:t>
            </a:r>
            <a:r>
              <a:rPr lang="en-US" altLang="en-US" sz="2000" b="1">
                <a:solidFill>
                  <a:srgbClr val="0000FF"/>
                </a:solidFill>
              </a:rPr>
              <a:t>// End of class List declaration</a:t>
            </a:r>
          </a:p>
          <a:p>
            <a:pPr eaLnBrk="1" hangingPunct="1">
              <a:buFont typeface="Wingdings" panose="05000000000000000000" pitchFamily="2" charset="2"/>
              <a:buNone/>
            </a:pPr>
            <a:r>
              <a:rPr lang="en-US" altLang="en-US" sz="2000" b="1">
                <a:solidFill>
                  <a:schemeClr val="hlink"/>
                </a:solidFill>
              </a:rPr>
              <a:t>#endif</a:t>
            </a:r>
            <a:r>
              <a:rPr lang="en-US" altLang="en-US" sz="2000" b="1"/>
              <a:t> </a:t>
            </a:r>
            <a:r>
              <a:rPr lang="en-US" altLang="en-US" sz="2000" b="1">
                <a:solidFill>
                  <a:srgbClr val="0000FF"/>
                </a:solidFill>
              </a:rPr>
              <a:t>// LIST_H</a:t>
            </a:r>
          </a:p>
          <a:p>
            <a:pPr eaLnBrk="1" hangingPunct="1">
              <a:buFont typeface="Wingdings" panose="05000000000000000000" pitchFamily="2" charset="2"/>
              <a:buNone/>
            </a:pPr>
            <a:r>
              <a:rPr lang="en-US" altLang="en-US" sz="2000" b="1">
                <a:solidFill>
                  <a:schemeClr val="hlink"/>
                </a:solidFill>
              </a:rPr>
              <a:t>#include "List.cpp"</a:t>
            </a:r>
            <a:r>
              <a:rPr lang="en-US" altLang="en-US" sz="2000" b="1"/>
              <a:t> </a:t>
            </a:r>
          </a:p>
        </p:txBody>
      </p:sp>
    </p:spTree>
    <p:extLst>
      <p:ext uri="{BB962C8B-B14F-4D97-AF65-F5344CB8AC3E}">
        <p14:creationId xmlns:p14="http://schemas.microsoft.com/office/powerpoint/2010/main" val="17973147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399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FC764472-2B6A-4E6A-A387-55C1AE7D2182}" type="slidenum">
              <a:rPr lang="en-GB" altLang="en-US" sz="1400"/>
              <a:pPr eaLnBrk="1" hangingPunct="1"/>
              <a:t>46</a:t>
            </a:fld>
            <a:endParaRPr lang="en-GB" altLang="en-US" sz="1400" dirty="0"/>
          </a:p>
        </p:txBody>
      </p:sp>
      <p:sp>
        <p:nvSpPr>
          <p:cNvPr id="283650" name="Rectangle 2"/>
          <p:cNvSpPr>
            <a:spLocks noGrp="1" noChangeArrowheads="1"/>
          </p:cNvSpPr>
          <p:nvPr>
            <p:ph type="title"/>
          </p:nvPr>
        </p:nvSpPr>
        <p:spPr/>
        <p:txBody>
          <a:bodyPr/>
          <a:lstStyle/>
          <a:p>
            <a:pPr eaLnBrk="1" hangingPunct="1">
              <a:defRPr/>
            </a:pPr>
            <a:r>
              <a:rPr lang="en-US" sz="3200" b="1" dirty="0">
                <a:effectLst>
                  <a:outerShdw blurRad="38100" dist="38100" dir="2700000" algn="tl">
                    <a:srgbClr val="FFFFFF"/>
                  </a:outerShdw>
                </a:effectLst>
              </a:rPr>
              <a:t>6. Linked List Class Implementation</a:t>
            </a:r>
          </a:p>
        </p:txBody>
      </p:sp>
      <p:sp>
        <p:nvSpPr>
          <p:cNvPr id="39941" name="Rectangle 3"/>
          <p:cNvSpPr>
            <a:spLocks noGrp="1" noChangeArrowheads="1"/>
          </p:cNvSpPr>
          <p:nvPr>
            <p:ph type="body" idx="1"/>
          </p:nvPr>
        </p:nvSpPr>
        <p:spPr>
          <a:solidFill>
            <a:srgbClr val="FFFF99"/>
          </a:solidFill>
        </p:spPr>
        <p:txBody>
          <a:bodyPr>
            <a:normAutofit fontScale="85000" lnSpcReduction="20000"/>
          </a:bodyPr>
          <a:lstStyle/>
          <a:p>
            <a:pPr eaLnBrk="1" hangingPunct="1">
              <a:lnSpc>
                <a:spcPct val="80000"/>
              </a:lnSpc>
              <a:buFont typeface="Wingdings" panose="05000000000000000000" pitchFamily="2" charset="2"/>
              <a:buNone/>
            </a:pPr>
            <a:r>
              <a:rPr lang="en-US" altLang="en-US" sz="2000" b="1">
                <a:solidFill>
                  <a:srgbClr val="0000FF"/>
                </a:solidFill>
              </a:rPr>
              <a:t>// File:List.cpp</a:t>
            </a:r>
          </a:p>
          <a:p>
            <a:pPr eaLnBrk="1" hangingPunct="1">
              <a:lnSpc>
                <a:spcPct val="80000"/>
              </a:lnSpc>
              <a:buFont typeface="Wingdings" panose="05000000000000000000" pitchFamily="2" charset="2"/>
              <a:buNone/>
            </a:pPr>
            <a:r>
              <a:rPr lang="en-US" altLang="en-US" sz="2000" b="1" i="1">
                <a:solidFill>
                  <a:srgbClr val="0000FF"/>
                </a:solidFill>
              </a:rPr>
              <a:t>// Simple Linked List Class implementation file</a:t>
            </a:r>
          </a:p>
          <a:p>
            <a:pPr eaLnBrk="1" hangingPunct="1">
              <a:lnSpc>
                <a:spcPct val="80000"/>
              </a:lnSpc>
              <a:buFont typeface="Wingdings" panose="05000000000000000000" pitchFamily="2" charset="2"/>
              <a:buNone/>
            </a:pPr>
            <a:r>
              <a:rPr lang="en-US" altLang="en-US" sz="2000" b="1"/>
              <a:t>#include &lt;iostream&gt;</a:t>
            </a:r>
          </a:p>
          <a:p>
            <a:pPr eaLnBrk="1" hangingPunct="1">
              <a:lnSpc>
                <a:spcPct val="80000"/>
              </a:lnSpc>
              <a:buFont typeface="Wingdings" panose="05000000000000000000" pitchFamily="2" charset="2"/>
              <a:buNone/>
            </a:pPr>
            <a:r>
              <a:rPr lang="en-US" altLang="en-US" sz="2000" b="1"/>
              <a:t>using namespace std;</a:t>
            </a:r>
          </a:p>
          <a:p>
            <a:pPr eaLnBrk="1" hangingPunct="1">
              <a:lnSpc>
                <a:spcPct val="80000"/>
              </a:lnSpc>
              <a:buFont typeface="Wingdings" panose="05000000000000000000" pitchFamily="2" charset="2"/>
              <a:buNone/>
            </a:pPr>
            <a:r>
              <a:rPr lang="en-US" altLang="en-US" sz="2000" b="1" i="1">
                <a:solidFill>
                  <a:srgbClr val="0000FF"/>
                </a:solidFill>
              </a:rPr>
              <a:t>// Member Functions</a:t>
            </a:r>
          </a:p>
          <a:p>
            <a:pPr eaLnBrk="1" hangingPunct="1">
              <a:lnSpc>
                <a:spcPct val="80000"/>
              </a:lnSpc>
              <a:buFont typeface="Wingdings" panose="05000000000000000000" pitchFamily="2" charset="2"/>
              <a:buNone/>
            </a:pPr>
            <a:r>
              <a:rPr lang="en-US" altLang="en-US" sz="2000" b="1" i="1">
                <a:solidFill>
                  <a:srgbClr val="0000FF"/>
                </a:solidFill>
              </a:rPr>
              <a:t>// Class Constructor</a:t>
            </a:r>
          </a:p>
          <a:p>
            <a:pPr eaLnBrk="1" hangingPunct="1">
              <a:lnSpc>
                <a:spcPct val="80000"/>
              </a:lnSpc>
              <a:buFont typeface="Wingdings" panose="05000000000000000000" pitchFamily="2" charset="2"/>
              <a:buNone/>
            </a:pPr>
            <a:r>
              <a:rPr lang="en-US" altLang="en-US" sz="2000" b="1">
                <a:solidFill>
                  <a:srgbClr val="336600"/>
                </a:solidFill>
              </a:rPr>
              <a:t>template &lt;class keyType, class dataType&gt;</a:t>
            </a:r>
          </a:p>
          <a:p>
            <a:pPr eaLnBrk="1" hangingPunct="1">
              <a:lnSpc>
                <a:spcPct val="80000"/>
              </a:lnSpc>
              <a:buFont typeface="Wingdings" panose="05000000000000000000" pitchFamily="2" charset="2"/>
              <a:buNone/>
            </a:pPr>
            <a:r>
              <a:rPr lang="en-US" altLang="en-US" sz="2000" b="1"/>
              <a:t>List </a:t>
            </a:r>
            <a:r>
              <a:rPr lang="en-US" altLang="en-US" sz="2000" b="1">
                <a:solidFill>
                  <a:srgbClr val="336600"/>
                </a:solidFill>
              </a:rPr>
              <a:t>&lt;keyType, dataType&gt;</a:t>
            </a:r>
            <a:r>
              <a:rPr lang="en-US" altLang="en-US" sz="2000" b="1"/>
              <a:t> ::List()</a:t>
            </a:r>
          </a:p>
          <a:p>
            <a:pPr eaLnBrk="1" hangingPunct="1">
              <a:lnSpc>
                <a:spcPct val="80000"/>
              </a:lnSpc>
              <a:buFont typeface="Wingdings" panose="05000000000000000000" pitchFamily="2" charset="2"/>
              <a:buNone/>
            </a:pPr>
            <a:r>
              <a:rPr lang="en-US" altLang="en-US" sz="2000" b="1"/>
              <a:t>{	head = NULL; cursor = NULL;  prev = NULL; }</a:t>
            </a:r>
          </a:p>
          <a:p>
            <a:pPr eaLnBrk="1" hangingPunct="1">
              <a:lnSpc>
                <a:spcPct val="80000"/>
              </a:lnSpc>
              <a:buFont typeface="Wingdings" panose="05000000000000000000" pitchFamily="2" charset="2"/>
              <a:buNone/>
            </a:pPr>
            <a:r>
              <a:rPr lang="en-US" altLang="en-US" sz="2000" b="1" i="1">
                <a:solidFill>
                  <a:srgbClr val="0000FF"/>
                </a:solidFill>
              </a:rPr>
              <a:t>// Class Destructor</a:t>
            </a:r>
          </a:p>
          <a:p>
            <a:pPr eaLnBrk="1" hangingPunct="1">
              <a:lnSpc>
                <a:spcPct val="80000"/>
              </a:lnSpc>
              <a:buFont typeface="Wingdings" panose="05000000000000000000" pitchFamily="2" charset="2"/>
              <a:buNone/>
            </a:pPr>
            <a:r>
              <a:rPr lang="en-US" altLang="en-US" sz="2000" b="1">
                <a:solidFill>
                  <a:srgbClr val="336600"/>
                </a:solidFill>
              </a:rPr>
              <a:t>template &lt;class keyType, class dataType&gt;</a:t>
            </a:r>
          </a:p>
          <a:p>
            <a:pPr eaLnBrk="1" hangingPunct="1">
              <a:lnSpc>
                <a:spcPct val="80000"/>
              </a:lnSpc>
              <a:buFont typeface="Wingdings" panose="05000000000000000000" pitchFamily="2" charset="2"/>
              <a:buNone/>
            </a:pPr>
            <a:r>
              <a:rPr lang="en-US" altLang="en-US" sz="2000" b="1"/>
              <a:t>List </a:t>
            </a:r>
            <a:r>
              <a:rPr lang="en-US" altLang="en-US" sz="2000" b="1">
                <a:solidFill>
                  <a:srgbClr val="336600"/>
                </a:solidFill>
              </a:rPr>
              <a:t>&lt;keyType, dataType&gt;</a:t>
            </a:r>
            <a:r>
              <a:rPr lang="en-US" altLang="en-US" sz="2000" b="1"/>
              <a:t> ::~List()</a:t>
            </a:r>
          </a:p>
          <a:p>
            <a:pPr eaLnBrk="1" hangingPunct="1">
              <a:lnSpc>
                <a:spcPct val="80000"/>
              </a:lnSpc>
              <a:buFont typeface="Wingdings" panose="05000000000000000000" pitchFamily="2" charset="2"/>
              <a:buNone/>
            </a:pPr>
            <a:r>
              <a:rPr lang="en-US" altLang="en-US" sz="2000" b="1"/>
              <a:t>{	makeListEmpty(); }</a:t>
            </a:r>
          </a:p>
        </p:txBody>
      </p:sp>
    </p:spTree>
    <p:extLst>
      <p:ext uri="{BB962C8B-B14F-4D97-AF65-F5344CB8AC3E}">
        <p14:creationId xmlns:p14="http://schemas.microsoft.com/office/powerpoint/2010/main" val="2534962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409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F3723FB6-40FC-4BD4-A758-7D563F102B20}" type="slidenum">
              <a:rPr lang="en-GB" altLang="en-US" sz="1400"/>
              <a:pPr eaLnBrk="1" hangingPunct="1"/>
              <a:t>47</a:t>
            </a:fld>
            <a:endParaRPr lang="en-GB" altLang="en-US" sz="1400" dirty="0"/>
          </a:p>
        </p:txBody>
      </p:sp>
      <p:sp>
        <p:nvSpPr>
          <p:cNvPr id="284674" name="Rectangle 2"/>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List Class Implementation File</a:t>
            </a:r>
          </a:p>
        </p:txBody>
      </p:sp>
      <p:sp>
        <p:nvSpPr>
          <p:cNvPr id="40965" name="Rectangle 3"/>
          <p:cNvSpPr>
            <a:spLocks noGrp="1" noChangeArrowheads="1"/>
          </p:cNvSpPr>
          <p:nvPr>
            <p:ph type="body" idx="1"/>
          </p:nvPr>
        </p:nvSpPr>
        <p:spPr>
          <a:solidFill>
            <a:srgbClr val="FFFF99"/>
          </a:solidFill>
        </p:spPr>
        <p:txBody>
          <a:bodyPr>
            <a:normAutofit fontScale="85000" lnSpcReduction="20000"/>
          </a:bodyPr>
          <a:lstStyle/>
          <a:p>
            <a:pPr eaLnBrk="1" hangingPunct="1">
              <a:lnSpc>
                <a:spcPct val="80000"/>
              </a:lnSpc>
              <a:buFont typeface="Wingdings" panose="05000000000000000000" pitchFamily="2" charset="2"/>
              <a:buNone/>
            </a:pPr>
            <a:r>
              <a:rPr lang="en-US" altLang="en-US" sz="2000" b="1" i="1" dirty="0">
                <a:solidFill>
                  <a:srgbClr val="0000FF"/>
                </a:solidFill>
              </a:rPr>
              <a:t>// return True if list is empty</a:t>
            </a:r>
          </a:p>
          <a:p>
            <a:pPr eaLnBrk="1" hangingPunct="1">
              <a:lnSpc>
                <a:spcPct val="80000"/>
              </a:lnSpc>
              <a:buFont typeface="Wingdings" panose="05000000000000000000" pitchFamily="2" charset="2"/>
              <a:buNone/>
            </a:pPr>
            <a:r>
              <a:rPr lang="en-US" altLang="en-US" sz="2000" b="1" dirty="0">
                <a:solidFill>
                  <a:srgbClr val="006600"/>
                </a:solidFill>
              </a:rPr>
              <a:t>template &lt;class </a:t>
            </a:r>
            <a:r>
              <a:rPr lang="en-US" altLang="en-US" sz="2000" b="1" dirty="0" err="1">
                <a:solidFill>
                  <a:srgbClr val="006600"/>
                </a:solidFill>
              </a:rPr>
              <a:t>keyType</a:t>
            </a:r>
            <a:r>
              <a:rPr lang="en-US" altLang="en-US" sz="2000" b="1" dirty="0">
                <a:solidFill>
                  <a:srgbClr val="006600"/>
                </a:solidFill>
              </a:rPr>
              <a:t>, class </a:t>
            </a:r>
            <a:r>
              <a:rPr lang="en-US" altLang="en-US" sz="2000" b="1" dirty="0" err="1">
                <a:solidFill>
                  <a:srgbClr val="006600"/>
                </a:solidFill>
              </a:rPr>
              <a:t>dataType</a:t>
            </a:r>
            <a:r>
              <a:rPr lang="en-US" altLang="en-US" sz="2000" b="1" dirty="0">
                <a:solidFill>
                  <a:srgbClr val="006600"/>
                </a:solidFill>
              </a:rPr>
              <a:t>&gt;</a:t>
            </a:r>
          </a:p>
          <a:p>
            <a:pPr eaLnBrk="1" hangingPunct="1">
              <a:lnSpc>
                <a:spcPct val="80000"/>
              </a:lnSpc>
              <a:buFont typeface="Wingdings" panose="05000000000000000000" pitchFamily="2" charset="2"/>
              <a:buNone/>
            </a:pPr>
            <a:r>
              <a:rPr lang="en-US" altLang="en-US" sz="2000" b="1" dirty="0"/>
              <a:t>bool List&lt;</a:t>
            </a:r>
            <a:r>
              <a:rPr lang="en-US" altLang="en-US" sz="2000" b="1" dirty="0" err="1"/>
              <a:t>keyType</a:t>
            </a:r>
            <a:r>
              <a:rPr lang="en-US" altLang="en-US" sz="2000" b="1" dirty="0"/>
              <a:t>, </a:t>
            </a:r>
            <a:r>
              <a:rPr lang="en-US" altLang="en-US" sz="2000" b="1" dirty="0" err="1"/>
              <a:t>dataType</a:t>
            </a:r>
            <a:r>
              <a:rPr lang="en-US" altLang="en-US" sz="2000" b="1" dirty="0"/>
              <a:t>&gt;::</a:t>
            </a:r>
            <a:r>
              <a:rPr lang="en-US" altLang="en-US" sz="2000" b="1" dirty="0" err="1"/>
              <a:t>listIsEmpty</a:t>
            </a:r>
            <a:r>
              <a:rPr lang="en-US" altLang="en-US" sz="2000" b="1" dirty="0"/>
              <a:t>() </a:t>
            </a:r>
            <a:r>
              <a:rPr lang="en-US" altLang="en-US" sz="2000" b="1" dirty="0" err="1"/>
              <a:t>const</a:t>
            </a:r>
            <a:endParaRPr lang="en-US" altLang="en-US" sz="2000" b="1" dirty="0"/>
          </a:p>
          <a:p>
            <a:pPr eaLnBrk="1" hangingPunct="1">
              <a:lnSpc>
                <a:spcPct val="80000"/>
              </a:lnSpc>
              <a:buFont typeface="Wingdings" panose="05000000000000000000" pitchFamily="2" charset="2"/>
              <a:buNone/>
            </a:pPr>
            <a:r>
              <a:rPr lang="en-US" altLang="en-US" sz="2000" b="1" dirty="0"/>
              <a:t>{</a:t>
            </a:r>
          </a:p>
          <a:p>
            <a:pPr eaLnBrk="1" hangingPunct="1">
              <a:lnSpc>
                <a:spcPct val="80000"/>
              </a:lnSpc>
              <a:buFont typeface="Wingdings" panose="05000000000000000000" pitchFamily="2" charset="2"/>
              <a:buNone/>
            </a:pPr>
            <a:r>
              <a:rPr lang="en-US" altLang="en-US" sz="2000" b="1" dirty="0"/>
              <a:t>	return (head == NULL);</a:t>
            </a:r>
          </a:p>
          <a:p>
            <a:pPr eaLnBrk="1" hangingPunct="1">
              <a:lnSpc>
                <a:spcPct val="80000"/>
              </a:lnSpc>
              <a:buFont typeface="Wingdings" panose="05000000000000000000" pitchFamily="2" charset="2"/>
              <a:buNone/>
            </a:pPr>
            <a:r>
              <a:rPr lang="en-US" altLang="en-US" sz="2000" b="1" dirty="0"/>
              <a:t>}</a:t>
            </a:r>
          </a:p>
          <a:p>
            <a:pPr eaLnBrk="1" hangingPunct="1">
              <a:lnSpc>
                <a:spcPct val="80000"/>
              </a:lnSpc>
              <a:buFont typeface="Wingdings" panose="05000000000000000000" pitchFamily="2" charset="2"/>
              <a:buNone/>
            </a:pPr>
            <a:endParaRPr lang="en-US" altLang="en-US" sz="2000" b="1" dirty="0"/>
          </a:p>
          <a:p>
            <a:pPr eaLnBrk="1" hangingPunct="1">
              <a:lnSpc>
                <a:spcPct val="80000"/>
              </a:lnSpc>
              <a:buFont typeface="Wingdings" panose="05000000000000000000" pitchFamily="2" charset="2"/>
              <a:buNone/>
            </a:pPr>
            <a:r>
              <a:rPr lang="en-US" altLang="en-US" sz="2000" b="1" i="1" dirty="0">
                <a:solidFill>
                  <a:srgbClr val="0000FF"/>
                </a:solidFill>
              </a:rPr>
              <a:t>// return True if current position is empty</a:t>
            </a:r>
          </a:p>
          <a:p>
            <a:pPr eaLnBrk="1" hangingPunct="1">
              <a:lnSpc>
                <a:spcPct val="80000"/>
              </a:lnSpc>
              <a:buFont typeface="Wingdings" panose="05000000000000000000" pitchFamily="2" charset="2"/>
              <a:buNone/>
            </a:pPr>
            <a:r>
              <a:rPr lang="en-US" altLang="en-US" sz="2000" b="1" dirty="0">
                <a:solidFill>
                  <a:srgbClr val="006600"/>
                </a:solidFill>
              </a:rPr>
              <a:t>template &lt;class </a:t>
            </a:r>
            <a:r>
              <a:rPr lang="en-US" altLang="en-US" sz="2000" b="1" dirty="0" err="1">
                <a:solidFill>
                  <a:srgbClr val="006600"/>
                </a:solidFill>
              </a:rPr>
              <a:t>keyType</a:t>
            </a:r>
            <a:r>
              <a:rPr lang="en-US" altLang="en-US" sz="2000" b="1" dirty="0">
                <a:solidFill>
                  <a:srgbClr val="006600"/>
                </a:solidFill>
              </a:rPr>
              <a:t>, class </a:t>
            </a:r>
            <a:r>
              <a:rPr lang="en-US" altLang="en-US" sz="2000" b="1" dirty="0" err="1">
                <a:solidFill>
                  <a:srgbClr val="006600"/>
                </a:solidFill>
              </a:rPr>
              <a:t>dataType</a:t>
            </a:r>
            <a:r>
              <a:rPr lang="en-US" altLang="en-US" sz="2000" b="1" dirty="0">
                <a:solidFill>
                  <a:srgbClr val="006600"/>
                </a:solidFill>
              </a:rPr>
              <a:t>&gt;</a:t>
            </a:r>
          </a:p>
          <a:p>
            <a:pPr eaLnBrk="1" hangingPunct="1">
              <a:lnSpc>
                <a:spcPct val="80000"/>
              </a:lnSpc>
              <a:buFont typeface="Wingdings" panose="05000000000000000000" pitchFamily="2" charset="2"/>
              <a:buNone/>
            </a:pPr>
            <a:r>
              <a:rPr lang="en-US" altLang="en-US" sz="2000" b="1" dirty="0"/>
              <a:t>bool List&lt;</a:t>
            </a:r>
            <a:r>
              <a:rPr lang="en-US" altLang="en-US" sz="2000" b="1" dirty="0" err="1"/>
              <a:t>keyType</a:t>
            </a:r>
            <a:r>
              <a:rPr lang="en-US" altLang="en-US" sz="2000" b="1" dirty="0"/>
              <a:t>, </a:t>
            </a:r>
            <a:r>
              <a:rPr lang="en-US" altLang="en-US" sz="2000" b="1" dirty="0" err="1"/>
              <a:t>dataType</a:t>
            </a:r>
            <a:r>
              <a:rPr lang="en-US" altLang="en-US" sz="2000" b="1" dirty="0"/>
              <a:t>&gt;::</a:t>
            </a:r>
            <a:r>
              <a:rPr lang="en-US" altLang="en-US" sz="2000" b="1" dirty="0" err="1"/>
              <a:t>curIsEmpty</a:t>
            </a:r>
            <a:r>
              <a:rPr lang="en-US" altLang="en-US" sz="2000" b="1" dirty="0"/>
              <a:t>() </a:t>
            </a:r>
            <a:r>
              <a:rPr lang="en-US" altLang="en-US" sz="2000" b="1" dirty="0" err="1"/>
              <a:t>const</a:t>
            </a:r>
            <a:endParaRPr lang="en-US" altLang="en-US" sz="2000" b="1" dirty="0"/>
          </a:p>
          <a:p>
            <a:pPr eaLnBrk="1" hangingPunct="1">
              <a:lnSpc>
                <a:spcPct val="80000"/>
              </a:lnSpc>
              <a:buFont typeface="Wingdings" panose="05000000000000000000" pitchFamily="2" charset="2"/>
              <a:buNone/>
            </a:pPr>
            <a:r>
              <a:rPr lang="en-US" altLang="en-US" sz="2000" b="1" dirty="0"/>
              <a:t>{</a:t>
            </a:r>
          </a:p>
          <a:p>
            <a:pPr eaLnBrk="1" hangingPunct="1">
              <a:lnSpc>
                <a:spcPct val="80000"/>
              </a:lnSpc>
              <a:buFont typeface="Wingdings" panose="05000000000000000000" pitchFamily="2" charset="2"/>
              <a:buNone/>
            </a:pPr>
            <a:r>
              <a:rPr lang="en-US" altLang="en-US" sz="2000" b="1" dirty="0"/>
              <a:t>	return (cursor == NULL);</a:t>
            </a:r>
          </a:p>
          <a:p>
            <a:pPr eaLnBrk="1" hangingPunct="1">
              <a:lnSpc>
                <a:spcPct val="80000"/>
              </a:lnSpc>
              <a:buFont typeface="Wingdings" panose="05000000000000000000" pitchFamily="2" charset="2"/>
              <a:buNone/>
            </a:pPr>
            <a:r>
              <a:rPr lang="en-US" altLang="en-US" sz="2000" b="1" dirty="0"/>
              <a:t>}</a:t>
            </a:r>
          </a:p>
        </p:txBody>
      </p:sp>
    </p:spTree>
    <p:extLst>
      <p:ext uri="{BB962C8B-B14F-4D97-AF65-F5344CB8AC3E}">
        <p14:creationId xmlns:p14="http://schemas.microsoft.com/office/powerpoint/2010/main" val="17882319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419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C0F8AF97-9A0C-4CE2-9DEC-E9AB015CD595}" type="slidenum">
              <a:rPr lang="en-GB" altLang="en-US" sz="1400"/>
              <a:pPr eaLnBrk="1" hangingPunct="1"/>
              <a:t>48</a:t>
            </a:fld>
            <a:endParaRPr lang="en-GB" altLang="en-US" sz="1400" dirty="0"/>
          </a:p>
        </p:txBody>
      </p:sp>
      <p:sp>
        <p:nvSpPr>
          <p:cNvPr id="285698" name="Rectangle 2"/>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List Class Implementation File</a:t>
            </a:r>
          </a:p>
        </p:txBody>
      </p:sp>
      <p:sp>
        <p:nvSpPr>
          <p:cNvPr id="41989" name="Rectangle 3"/>
          <p:cNvSpPr>
            <a:spLocks noGrp="1" noChangeArrowheads="1"/>
          </p:cNvSpPr>
          <p:nvPr>
            <p:ph type="body" idx="1"/>
          </p:nvPr>
        </p:nvSpPr>
        <p:spPr>
          <a:solidFill>
            <a:srgbClr val="FFFF99"/>
          </a:solidFill>
        </p:spPr>
        <p:txBody>
          <a:bodyPr>
            <a:normAutofit lnSpcReduction="10000"/>
          </a:bodyPr>
          <a:lstStyle/>
          <a:p>
            <a:pPr eaLnBrk="1" hangingPunct="1">
              <a:lnSpc>
                <a:spcPct val="80000"/>
              </a:lnSpc>
              <a:buFont typeface="Wingdings" panose="05000000000000000000" pitchFamily="2" charset="2"/>
              <a:buNone/>
            </a:pPr>
            <a:r>
              <a:rPr lang="en-US" altLang="en-US" sz="2000" b="1" i="1">
                <a:solidFill>
                  <a:srgbClr val="0000FF"/>
                </a:solidFill>
              </a:rPr>
              <a:t>// to make the current node the first node; if list is empty, </a:t>
            </a:r>
          </a:p>
          <a:p>
            <a:pPr eaLnBrk="1" hangingPunct="1">
              <a:lnSpc>
                <a:spcPct val="80000"/>
              </a:lnSpc>
              <a:buFont typeface="Wingdings" panose="05000000000000000000" pitchFamily="2" charset="2"/>
              <a:buNone/>
            </a:pPr>
            <a:r>
              <a:rPr lang="en-US" altLang="en-US" sz="2000" b="1" i="1">
                <a:solidFill>
                  <a:srgbClr val="0000FF"/>
                </a:solidFill>
              </a:rPr>
              <a:t>// the current position is still empty</a:t>
            </a:r>
          </a:p>
          <a:p>
            <a:pPr eaLnBrk="1" hangingPunct="1">
              <a:lnSpc>
                <a:spcPct val="80000"/>
              </a:lnSpc>
              <a:buFont typeface="Wingdings" panose="05000000000000000000" pitchFamily="2" charset="2"/>
              <a:buNone/>
            </a:pPr>
            <a:r>
              <a:rPr lang="en-US" altLang="en-US" sz="2000" b="1">
                <a:solidFill>
                  <a:srgbClr val="006600"/>
                </a:solidFill>
              </a:rPr>
              <a:t>template &lt;class keyType, class dataType&gt;</a:t>
            </a:r>
          </a:p>
          <a:p>
            <a:pPr eaLnBrk="1" hangingPunct="1">
              <a:lnSpc>
                <a:spcPct val="80000"/>
              </a:lnSpc>
              <a:buFont typeface="Wingdings" panose="05000000000000000000" pitchFamily="2" charset="2"/>
              <a:buNone/>
            </a:pPr>
            <a:r>
              <a:rPr lang="en-US" altLang="en-US" sz="2000" b="1"/>
              <a:t>void List&lt;keyType, dataType&gt;::toFirst()</a:t>
            </a:r>
          </a:p>
          <a:p>
            <a:pPr eaLnBrk="1" hangingPunct="1">
              <a:lnSpc>
                <a:spcPct val="80000"/>
              </a:lnSpc>
              <a:buFont typeface="Wingdings" panose="05000000000000000000" pitchFamily="2" charset="2"/>
              <a:buNone/>
            </a:pPr>
            <a:r>
              <a:rPr lang="en-US" altLang="en-US" sz="2000" b="1"/>
              <a:t>{	cursor = head;  prev = NULL; }</a:t>
            </a:r>
          </a:p>
          <a:p>
            <a:pPr eaLnBrk="1" hangingPunct="1">
              <a:lnSpc>
                <a:spcPct val="80000"/>
              </a:lnSpc>
              <a:buFont typeface="Wingdings" panose="05000000000000000000" pitchFamily="2" charset="2"/>
              <a:buNone/>
            </a:pPr>
            <a:endParaRPr lang="en-US" altLang="en-US" sz="2000" b="1"/>
          </a:p>
          <a:p>
            <a:pPr eaLnBrk="1" hangingPunct="1">
              <a:lnSpc>
                <a:spcPct val="80000"/>
              </a:lnSpc>
              <a:buFont typeface="Wingdings" panose="05000000000000000000" pitchFamily="2" charset="2"/>
              <a:buNone/>
            </a:pPr>
            <a:r>
              <a:rPr lang="en-US" altLang="en-US" sz="2000" b="1" i="1">
                <a:solidFill>
                  <a:srgbClr val="0000FF"/>
                </a:solidFill>
              </a:rPr>
              <a:t>// to return True if the current node is the first node or </a:t>
            </a:r>
          </a:p>
          <a:p>
            <a:pPr eaLnBrk="1" hangingPunct="1">
              <a:lnSpc>
                <a:spcPct val="80000"/>
              </a:lnSpc>
              <a:buFont typeface="Wingdings" panose="05000000000000000000" pitchFamily="2" charset="2"/>
              <a:buNone/>
            </a:pPr>
            <a:r>
              <a:rPr lang="en-US" altLang="en-US" sz="2000" b="1" i="1">
                <a:solidFill>
                  <a:srgbClr val="0000FF"/>
                </a:solidFill>
              </a:rPr>
              <a:t>// if the list and the current position are both empty.</a:t>
            </a:r>
          </a:p>
          <a:p>
            <a:pPr eaLnBrk="1" hangingPunct="1">
              <a:lnSpc>
                <a:spcPct val="80000"/>
              </a:lnSpc>
              <a:buFont typeface="Wingdings" panose="05000000000000000000" pitchFamily="2" charset="2"/>
              <a:buNone/>
            </a:pPr>
            <a:r>
              <a:rPr lang="en-US" altLang="en-US" sz="2000" b="1">
                <a:solidFill>
                  <a:srgbClr val="006600"/>
                </a:solidFill>
              </a:rPr>
              <a:t>template &lt;class keyType, class dataType&gt;</a:t>
            </a:r>
          </a:p>
          <a:p>
            <a:pPr eaLnBrk="1" hangingPunct="1">
              <a:lnSpc>
                <a:spcPct val="80000"/>
              </a:lnSpc>
              <a:buFont typeface="Wingdings" panose="05000000000000000000" pitchFamily="2" charset="2"/>
              <a:buNone/>
            </a:pPr>
            <a:r>
              <a:rPr lang="en-US" altLang="en-US" sz="2000" b="1"/>
              <a:t>bool List&lt;keyType, dataType&gt;::atFirst() const</a:t>
            </a:r>
          </a:p>
          <a:p>
            <a:pPr eaLnBrk="1" hangingPunct="1">
              <a:lnSpc>
                <a:spcPct val="80000"/>
              </a:lnSpc>
              <a:buFont typeface="Wingdings" panose="05000000000000000000" pitchFamily="2" charset="2"/>
              <a:buNone/>
            </a:pPr>
            <a:r>
              <a:rPr lang="en-US" altLang="en-US" sz="2000" b="1"/>
              <a:t>{	return (cursor == head); }</a:t>
            </a:r>
          </a:p>
        </p:txBody>
      </p:sp>
    </p:spTree>
    <p:extLst>
      <p:ext uri="{BB962C8B-B14F-4D97-AF65-F5344CB8AC3E}">
        <p14:creationId xmlns:p14="http://schemas.microsoft.com/office/powerpoint/2010/main" val="31323136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430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452D3F12-A294-4BA7-9B90-2CDFB99F542B}" type="slidenum">
              <a:rPr lang="en-GB" altLang="en-US" sz="1400"/>
              <a:pPr eaLnBrk="1" hangingPunct="1"/>
              <a:t>49</a:t>
            </a:fld>
            <a:endParaRPr lang="en-GB" altLang="en-US" sz="1400" dirty="0"/>
          </a:p>
        </p:txBody>
      </p:sp>
      <p:sp>
        <p:nvSpPr>
          <p:cNvPr id="286722" name="Rectangle 2"/>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List Class Implementation File</a:t>
            </a:r>
          </a:p>
        </p:txBody>
      </p:sp>
      <p:sp>
        <p:nvSpPr>
          <p:cNvPr id="43013" name="Rectangle 3"/>
          <p:cNvSpPr>
            <a:spLocks noGrp="1" noChangeArrowheads="1"/>
          </p:cNvSpPr>
          <p:nvPr>
            <p:ph type="body" idx="1"/>
          </p:nvPr>
        </p:nvSpPr>
        <p:spPr>
          <a:solidFill>
            <a:srgbClr val="FFFF99"/>
          </a:solidFill>
        </p:spPr>
        <p:txBody>
          <a:bodyPr>
            <a:normAutofit fontScale="85000" lnSpcReduction="20000"/>
          </a:bodyPr>
          <a:lstStyle/>
          <a:p>
            <a:pPr eaLnBrk="1" hangingPunct="1">
              <a:lnSpc>
                <a:spcPct val="80000"/>
              </a:lnSpc>
              <a:buFont typeface="Wingdings" panose="05000000000000000000" pitchFamily="2" charset="2"/>
              <a:buNone/>
            </a:pPr>
            <a:r>
              <a:rPr lang="en-US" altLang="en-US" b="1" i="1">
                <a:solidFill>
                  <a:srgbClr val="0000FF"/>
                </a:solidFill>
              </a:rPr>
              <a:t>// to advance to next node. Assume the current position </a:t>
            </a:r>
          </a:p>
          <a:p>
            <a:pPr eaLnBrk="1" hangingPunct="1">
              <a:lnSpc>
                <a:spcPct val="80000"/>
              </a:lnSpc>
              <a:buFont typeface="Wingdings" panose="05000000000000000000" pitchFamily="2" charset="2"/>
              <a:buNone/>
            </a:pPr>
            <a:r>
              <a:rPr lang="en-US" altLang="en-US" b="1" i="1">
                <a:solidFill>
                  <a:srgbClr val="0000FF"/>
                </a:solidFill>
              </a:rPr>
              <a:t>// is nonempty initially.</a:t>
            </a:r>
          </a:p>
          <a:p>
            <a:pPr eaLnBrk="1" hangingPunct="1">
              <a:lnSpc>
                <a:spcPct val="80000"/>
              </a:lnSpc>
              <a:buFont typeface="Wingdings" panose="05000000000000000000" pitchFamily="2" charset="2"/>
              <a:buNone/>
            </a:pPr>
            <a:r>
              <a:rPr lang="en-US" altLang="en-US" b="1">
                <a:solidFill>
                  <a:srgbClr val="006600"/>
                </a:solidFill>
              </a:rPr>
              <a:t>template &lt;class keyType, class dataType&gt;</a:t>
            </a:r>
          </a:p>
          <a:p>
            <a:pPr eaLnBrk="1" hangingPunct="1">
              <a:lnSpc>
                <a:spcPct val="80000"/>
              </a:lnSpc>
              <a:buFont typeface="Wingdings" panose="05000000000000000000" pitchFamily="2" charset="2"/>
              <a:buNone/>
            </a:pPr>
            <a:r>
              <a:rPr lang="en-US" altLang="en-US" b="1"/>
              <a:t>void List&lt;keyType, dataType&gt;::advance()</a:t>
            </a:r>
          </a:p>
          <a:p>
            <a:pPr eaLnBrk="1" hangingPunct="1">
              <a:lnSpc>
                <a:spcPct val="80000"/>
              </a:lnSpc>
              <a:buFont typeface="Wingdings" panose="05000000000000000000" pitchFamily="2" charset="2"/>
              <a:buNone/>
            </a:pPr>
            <a:r>
              <a:rPr lang="en-US" altLang="en-US" b="1"/>
              <a:t>{   	prev = cursor;  cursor = cursor-&gt;next; } </a:t>
            </a:r>
          </a:p>
          <a:p>
            <a:pPr eaLnBrk="1" hangingPunct="1">
              <a:lnSpc>
                <a:spcPct val="80000"/>
              </a:lnSpc>
              <a:buFont typeface="Wingdings" panose="05000000000000000000" pitchFamily="2" charset="2"/>
              <a:buNone/>
            </a:pPr>
            <a:endParaRPr lang="en-US" altLang="en-US" b="1"/>
          </a:p>
          <a:p>
            <a:pPr eaLnBrk="1" hangingPunct="1">
              <a:lnSpc>
                <a:spcPct val="80000"/>
              </a:lnSpc>
              <a:buFont typeface="Wingdings" panose="05000000000000000000" pitchFamily="2" charset="2"/>
              <a:buNone/>
            </a:pPr>
            <a:r>
              <a:rPr lang="en-US" altLang="en-US" b="1" i="1">
                <a:solidFill>
                  <a:srgbClr val="0000FF"/>
                </a:solidFill>
              </a:rPr>
              <a:t>// to make the current node the tail node; </a:t>
            </a:r>
          </a:p>
          <a:p>
            <a:pPr eaLnBrk="1" hangingPunct="1">
              <a:lnSpc>
                <a:spcPct val="80000"/>
              </a:lnSpc>
              <a:buFont typeface="Wingdings" panose="05000000000000000000" pitchFamily="2" charset="2"/>
              <a:buNone/>
            </a:pPr>
            <a:r>
              <a:rPr lang="en-US" altLang="en-US" b="1" i="1">
                <a:solidFill>
                  <a:srgbClr val="0000FF"/>
                </a:solidFill>
              </a:rPr>
              <a:t>// if list is empty, the current position is still empty</a:t>
            </a:r>
          </a:p>
          <a:p>
            <a:pPr eaLnBrk="1" hangingPunct="1">
              <a:lnSpc>
                <a:spcPct val="80000"/>
              </a:lnSpc>
              <a:buFont typeface="Wingdings" panose="05000000000000000000" pitchFamily="2" charset="2"/>
              <a:buNone/>
            </a:pPr>
            <a:r>
              <a:rPr lang="en-US" altLang="en-US" b="1">
                <a:solidFill>
                  <a:srgbClr val="006600"/>
                </a:solidFill>
              </a:rPr>
              <a:t>template &lt;class keyType, class dataType&gt;</a:t>
            </a:r>
          </a:p>
          <a:p>
            <a:pPr eaLnBrk="1" hangingPunct="1">
              <a:lnSpc>
                <a:spcPct val="80000"/>
              </a:lnSpc>
              <a:buFont typeface="Wingdings" panose="05000000000000000000" pitchFamily="2" charset="2"/>
              <a:buNone/>
            </a:pPr>
            <a:r>
              <a:rPr lang="en-US" altLang="en-US" b="1"/>
              <a:t>void List&lt;keyType, dataType&gt;::toEnd() </a:t>
            </a:r>
          </a:p>
          <a:p>
            <a:pPr eaLnBrk="1" hangingPunct="1">
              <a:lnSpc>
                <a:spcPct val="80000"/>
              </a:lnSpc>
              <a:buFont typeface="Wingdings" panose="05000000000000000000" pitchFamily="2" charset="2"/>
              <a:buNone/>
            </a:pPr>
            <a:r>
              <a:rPr lang="en-US" altLang="en-US" b="1"/>
              <a:t>{	toFirst();</a:t>
            </a:r>
          </a:p>
          <a:p>
            <a:pPr eaLnBrk="1" hangingPunct="1">
              <a:lnSpc>
                <a:spcPct val="80000"/>
              </a:lnSpc>
              <a:buFont typeface="Wingdings" panose="05000000000000000000" pitchFamily="2" charset="2"/>
              <a:buNone/>
            </a:pPr>
            <a:r>
              <a:rPr lang="en-US" altLang="en-US" b="1"/>
              <a:t>	if (! listIsEmpty())</a:t>
            </a:r>
          </a:p>
          <a:p>
            <a:pPr eaLnBrk="1" hangingPunct="1">
              <a:lnSpc>
                <a:spcPct val="80000"/>
              </a:lnSpc>
              <a:buFont typeface="Wingdings" panose="05000000000000000000" pitchFamily="2" charset="2"/>
              <a:buNone/>
            </a:pPr>
            <a:r>
              <a:rPr lang="en-US" altLang="en-US" b="1"/>
              <a:t>		while ( cursor-&gt;next != NULL) advance();   </a:t>
            </a:r>
          </a:p>
          <a:p>
            <a:pPr eaLnBrk="1" hangingPunct="1">
              <a:lnSpc>
                <a:spcPct val="80000"/>
              </a:lnSpc>
              <a:buFont typeface="Wingdings" panose="05000000000000000000" pitchFamily="2" charset="2"/>
              <a:buNone/>
            </a:pPr>
            <a:r>
              <a:rPr lang="en-US" altLang="en-US" b="1"/>
              <a:t>}</a:t>
            </a:r>
          </a:p>
        </p:txBody>
      </p:sp>
    </p:spTree>
    <p:extLst>
      <p:ext uri="{BB962C8B-B14F-4D97-AF65-F5344CB8AC3E}">
        <p14:creationId xmlns:p14="http://schemas.microsoft.com/office/powerpoint/2010/main" val="1917875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71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8D65154B-A5DA-40C7-AE96-9E3F200B255A}" type="slidenum">
              <a:rPr lang="en-GB" altLang="en-US" sz="1400"/>
              <a:pPr eaLnBrk="1" hangingPunct="1"/>
              <a:t>5</a:t>
            </a:fld>
            <a:endParaRPr lang="en-GB" altLang="en-US" sz="1400" dirty="0"/>
          </a:p>
        </p:txBody>
      </p:sp>
      <p:sp>
        <p:nvSpPr>
          <p:cNvPr id="172034" name="Rectangle 2"/>
          <p:cNvSpPr>
            <a:spLocks noGrp="1" noChangeArrowheads="1"/>
          </p:cNvSpPr>
          <p:nvPr>
            <p:ph type="title"/>
          </p:nvPr>
        </p:nvSpPr>
        <p:spPr>
          <a:xfrm>
            <a:off x="2895600" y="609600"/>
            <a:ext cx="7772400" cy="1143000"/>
          </a:xfrm>
        </p:spPr>
        <p:txBody>
          <a:bodyPr/>
          <a:lstStyle/>
          <a:p>
            <a:pPr eaLnBrk="1" hangingPunct="1">
              <a:defRPr/>
            </a:pPr>
            <a:r>
              <a:rPr lang="en-US" b="1">
                <a:effectLst>
                  <a:outerShdw blurRad="38100" dist="38100" dir="2700000" algn="tl">
                    <a:srgbClr val="FFFFFF"/>
                  </a:outerShdw>
                </a:effectLst>
              </a:rPr>
              <a:t>The Simple Linked List</a:t>
            </a:r>
          </a:p>
        </p:txBody>
      </p:sp>
      <p:sp>
        <p:nvSpPr>
          <p:cNvPr id="7173" name="Rectangle 3"/>
          <p:cNvSpPr>
            <a:spLocks noGrp="1" noChangeArrowheads="1"/>
          </p:cNvSpPr>
          <p:nvPr>
            <p:ph type="body" idx="1"/>
          </p:nvPr>
        </p:nvSpPr>
        <p:spPr>
          <a:xfrm>
            <a:off x="2895600" y="1981200"/>
            <a:ext cx="7772400" cy="4154608"/>
          </a:xfrm>
          <a:solidFill>
            <a:srgbClr val="FFFFCC"/>
          </a:solidFill>
        </p:spPr>
        <p:txBody>
          <a:bodyPr>
            <a:normAutofit lnSpcReduction="10000"/>
          </a:bodyPr>
          <a:lstStyle/>
          <a:p>
            <a:pPr eaLnBrk="1" hangingPunct="1">
              <a:lnSpc>
                <a:spcPct val="80000"/>
              </a:lnSpc>
            </a:pPr>
            <a:r>
              <a:rPr lang="en-US" altLang="en-US" sz="2800" b="1" dirty="0"/>
              <a:t>A sequence of nodes linked by pointers:</a:t>
            </a:r>
          </a:p>
          <a:p>
            <a:pPr eaLnBrk="1" hangingPunct="1">
              <a:lnSpc>
                <a:spcPct val="80000"/>
              </a:lnSpc>
            </a:pPr>
            <a:endParaRPr lang="en-US" altLang="en-US" sz="2800" b="1" dirty="0"/>
          </a:p>
          <a:p>
            <a:pPr eaLnBrk="1" hangingPunct="1">
              <a:lnSpc>
                <a:spcPct val="80000"/>
              </a:lnSpc>
            </a:pPr>
            <a:endParaRPr lang="en-US" altLang="en-US" sz="2800" b="1" dirty="0"/>
          </a:p>
          <a:p>
            <a:pPr eaLnBrk="1" hangingPunct="1">
              <a:lnSpc>
                <a:spcPct val="80000"/>
              </a:lnSpc>
            </a:pPr>
            <a:endParaRPr lang="en-US" altLang="en-US" sz="2800" b="1" dirty="0"/>
          </a:p>
          <a:p>
            <a:pPr eaLnBrk="1" hangingPunct="1">
              <a:lnSpc>
                <a:spcPct val="80000"/>
              </a:lnSpc>
            </a:pPr>
            <a:endParaRPr lang="en-US" altLang="en-US" sz="2400" dirty="0"/>
          </a:p>
          <a:p>
            <a:pPr eaLnBrk="1" hangingPunct="1">
              <a:lnSpc>
                <a:spcPct val="80000"/>
              </a:lnSpc>
            </a:pPr>
            <a:r>
              <a:rPr lang="en-US" altLang="en-US" sz="2400" dirty="0"/>
              <a:t>First node pointed to by </a:t>
            </a:r>
            <a:r>
              <a:rPr lang="en-US" altLang="en-US" sz="2400" b="1" i="1" dirty="0"/>
              <a:t>head. </a:t>
            </a:r>
            <a:r>
              <a:rPr lang="en-US" altLang="en-US" sz="2400" dirty="0"/>
              <a:t>Contains a data element (</a:t>
            </a:r>
            <a:r>
              <a:rPr lang="en-US" altLang="en-US" sz="2400" b="1" dirty="0"/>
              <a:t>e</a:t>
            </a:r>
            <a:r>
              <a:rPr lang="en-US" altLang="en-US" sz="2400" dirty="0"/>
              <a:t>) and a </a:t>
            </a:r>
            <a:r>
              <a:rPr lang="en-US" altLang="en-US" sz="2400" b="1" i="1" dirty="0"/>
              <a:t>next </a:t>
            </a:r>
            <a:r>
              <a:rPr lang="en-US" altLang="en-US" sz="2400" dirty="0"/>
              <a:t>pointer to next node.</a:t>
            </a:r>
          </a:p>
          <a:p>
            <a:pPr eaLnBrk="1" hangingPunct="1">
              <a:lnSpc>
                <a:spcPct val="80000"/>
              </a:lnSpc>
            </a:pPr>
            <a:r>
              <a:rPr lang="en-US" altLang="en-US" sz="2400" dirty="0"/>
              <a:t>Last node’s </a:t>
            </a:r>
            <a:r>
              <a:rPr lang="en-US" altLang="en-US" sz="2400" b="1" i="1" dirty="0"/>
              <a:t>next</a:t>
            </a:r>
            <a:r>
              <a:rPr lang="en-US" altLang="en-US" sz="2400" dirty="0"/>
              <a:t> is </a:t>
            </a:r>
            <a:r>
              <a:rPr lang="en-US" altLang="en-US" sz="2400" b="1" i="1" dirty="0"/>
              <a:t>NULL.</a:t>
            </a:r>
          </a:p>
          <a:p>
            <a:pPr eaLnBrk="1" hangingPunct="1">
              <a:lnSpc>
                <a:spcPct val="80000"/>
              </a:lnSpc>
            </a:pPr>
            <a:r>
              <a:rPr lang="en-US" altLang="en-US" sz="2400" dirty="0"/>
              <a:t>A </a:t>
            </a:r>
            <a:r>
              <a:rPr lang="en-US" altLang="en-US" sz="2400" b="1" i="1" dirty="0"/>
              <a:t>cursor </a:t>
            </a:r>
            <a:r>
              <a:rPr lang="en-US" altLang="en-US" sz="2400" dirty="0"/>
              <a:t>points to the </a:t>
            </a:r>
            <a:r>
              <a:rPr lang="en-US" altLang="en-US" sz="2400" b="1" i="1" dirty="0"/>
              <a:t>current node. </a:t>
            </a:r>
            <a:r>
              <a:rPr lang="en-US" altLang="en-US" sz="2400" dirty="0"/>
              <a:t>It can advance in </a:t>
            </a:r>
            <a:r>
              <a:rPr lang="en-US" altLang="en-US" sz="2400" b="1" i="1" dirty="0"/>
              <a:t>one way only</a:t>
            </a:r>
            <a:r>
              <a:rPr lang="en-US" altLang="en-US" sz="2400" dirty="0"/>
              <a:t> to next node, e.g. to traverse whole list.</a:t>
            </a:r>
          </a:p>
        </p:txBody>
      </p:sp>
      <p:sp>
        <p:nvSpPr>
          <p:cNvPr id="7174" name="Rectangle 4"/>
          <p:cNvSpPr>
            <a:spLocks noChangeArrowheads="1"/>
          </p:cNvSpPr>
          <p:nvPr/>
        </p:nvSpPr>
        <p:spPr bwMode="auto">
          <a:xfrm>
            <a:off x="3924300" y="28956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7175" name="Rectangle 5"/>
          <p:cNvSpPr>
            <a:spLocks noChangeArrowheads="1"/>
          </p:cNvSpPr>
          <p:nvPr/>
        </p:nvSpPr>
        <p:spPr bwMode="auto">
          <a:xfrm>
            <a:off x="4610100" y="28956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7176" name="Rectangle 6"/>
          <p:cNvSpPr>
            <a:spLocks noChangeArrowheads="1"/>
          </p:cNvSpPr>
          <p:nvPr/>
        </p:nvSpPr>
        <p:spPr bwMode="auto">
          <a:xfrm>
            <a:off x="5524500" y="28956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7177" name="Rectangle 7"/>
          <p:cNvSpPr>
            <a:spLocks noChangeArrowheads="1"/>
          </p:cNvSpPr>
          <p:nvPr/>
        </p:nvSpPr>
        <p:spPr bwMode="auto">
          <a:xfrm>
            <a:off x="6210300" y="28956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7178" name="Rectangle 8"/>
          <p:cNvSpPr>
            <a:spLocks noChangeArrowheads="1"/>
          </p:cNvSpPr>
          <p:nvPr/>
        </p:nvSpPr>
        <p:spPr bwMode="auto">
          <a:xfrm>
            <a:off x="7124700" y="28956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7179" name="Rectangle 9"/>
          <p:cNvSpPr>
            <a:spLocks noChangeArrowheads="1"/>
          </p:cNvSpPr>
          <p:nvPr/>
        </p:nvSpPr>
        <p:spPr bwMode="auto">
          <a:xfrm>
            <a:off x="7810500" y="28956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7180" name="Rectangle 10"/>
          <p:cNvSpPr>
            <a:spLocks noChangeArrowheads="1"/>
          </p:cNvSpPr>
          <p:nvPr/>
        </p:nvSpPr>
        <p:spPr bwMode="auto">
          <a:xfrm>
            <a:off x="8877300" y="28956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7181" name="Rectangle 11"/>
          <p:cNvSpPr>
            <a:spLocks noChangeArrowheads="1"/>
          </p:cNvSpPr>
          <p:nvPr/>
        </p:nvSpPr>
        <p:spPr bwMode="auto">
          <a:xfrm>
            <a:off x="9563100" y="2895600"/>
            <a:ext cx="228600" cy="381000"/>
          </a:xfrm>
          <a:prstGeom prst="rect">
            <a:avLst/>
          </a:prstGeom>
          <a:solidFill>
            <a:srgbClr val="FF0000"/>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7182" name="Line 12"/>
          <p:cNvSpPr>
            <a:spLocks noChangeShapeType="1"/>
          </p:cNvSpPr>
          <p:nvPr/>
        </p:nvSpPr>
        <p:spPr bwMode="auto">
          <a:xfrm>
            <a:off x="4914900" y="30480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7183" name="Line 13"/>
          <p:cNvSpPr>
            <a:spLocks noChangeShapeType="1"/>
          </p:cNvSpPr>
          <p:nvPr/>
        </p:nvSpPr>
        <p:spPr bwMode="auto">
          <a:xfrm>
            <a:off x="6515100" y="30480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7184" name="Line 14"/>
          <p:cNvSpPr>
            <a:spLocks noChangeShapeType="1"/>
          </p:cNvSpPr>
          <p:nvPr/>
        </p:nvSpPr>
        <p:spPr bwMode="auto">
          <a:xfrm>
            <a:off x="8115300" y="30480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7185" name="Rectangle 15"/>
          <p:cNvSpPr>
            <a:spLocks noChangeArrowheads="1"/>
          </p:cNvSpPr>
          <p:nvPr/>
        </p:nvSpPr>
        <p:spPr bwMode="auto">
          <a:xfrm>
            <a:off x="3238500" y="28956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7186" name="Line 16"/>
          <p:cNvSpPr>
            <a:spLocks noChangeShapeType="1"/>
          </p:cNvSpPr>
          <p:nvPr/>
        </p:nvSpPr>
        <p:spPr bwMode="auto">
          <a:xfrm>
            <a:off x="3543300" y="30480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7187" name="Text Box 17"/>
          <p:cNvSpPr txBox="1">
            <a:spLocks noChangeArrowheads="1"/>
          </p:cNvSpPr>
          <p:nvPr/>
        </p:nvSpPr>
        <p:spPr bwMode="auto">
          <a:xfrm>
            <a:off x="3070226" y="3287714"/>
            <a:ext cx="777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head</a:t>
            </a:r>
            <a:endParaRPr lang="en-GB" altLang="en-US" sz="2000" b="1" dirty="0"/>
          </a:p>
        </p:txBody>
      </p:sp>
      <p:sp>
        <p:nvSpPr>
          <p:cNvPr id="7188" name="Text Box 18"/>
          <p:cNvSpPr txBox="1">
            <a:spLocks noChangeArrowheads="1"/>
          </p:cNvSpPr>
          <p:nvPr/>
        </p:nvSpPr>
        <p:spPr bwMode="auto">
          <a:xfrm>
            <a:off x="9880938" y="2814639"/>
            <a:ext cx="863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NULL</a:t>
            </a:r>
            <a:endParaRPr lang="en-GB" altLang="en-US" sz="2000" b="1" dirty="0"/>
          </a:p>
        </p:txBody>
      </p:sp>
      <p:sp>
        <p:nvSpPr>
          <p:cNvPr id="7189" name="Rectangle 19"/>
          <p:cNvSpPr>
            <a:spLocks noChangeArrowheads="1"/>
          </p:cNvSpPr>
          <p:nvPr/>
        </p:nvSpPr>
        <p:spPr bwMode="auto">
          <a:xfrm>
            <a:off x="7429500" y="37338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contourClr>
              <a:srgbClr val="00CC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7190" name="Line 20"/>
          <p:cNvSpPr>
            <a:spLocks noChangeShapeType="1"/>
          </p:cNvSpPr>
          <p:nvPr/>
        </p:nvSpPr>
        <p:spPr bwMode="auto">
          <a:xfrm flipV="1">
            <a:off x="7658100" y="32766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7191" name="Text Box 21"/>
          <p:cNvSpPr txBox="1">
            <a:spLocks noChangeArrowheads="1"/>
          </p:cNvSpPr>
          <p:nvPr/>
        </p:nvSpPr>
        <p:spPr bwMode="auto">
          <a:xfrm>
            <a:off x="7794626" y="3621088"/>
            <a:ext cx="1031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dirty="0"/>
              <a:t>cursor</a:t>
            </a:r>
            <a:endParaRPr lang="en-GB" altLang="en-US" dirty="0"/>
          </a:p>
        </p:txBody>
      </p:sp>
      <p:sp>
        <p:nvSpPr>
          <p:cNvPr id="7192" name="Text Box 22"/>
          <p:cNvSpPr txBox="1">
            <a:spLocks noChangeArrowheads="1"/>
          </p:cNvSpPr>
          <p:nvPr/>
        </p:nvSpPr>
        <p:spPr bwMode="auto">
          <a:xfrm>
            <a:off x="5524501" y="2819401"/>
            <a:ext cx="676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  e</a:t>
            </a:r>
            <a:endParaRPr lang="en-GB" altLang="en-US" sz="2000" b="1" dirty="0"/>
          </a:p>
        </p:txBody>
      </p:sp>
      <p:sp>
        <p:nvSpPr>
          <p:cNvPr id="7193" name="Text Box 23"/>
          <p:cNvSpPr txBox="1">
            <a:spLocks noChangeArrowheads="1"/>
          </p:cNvSpPr>
          <p:nvPr/>
        </p:nvSpPr>
        <p:spPr bwMode="auto">
          <a:xfrm>
            <a:off x="6042025" y="3592514"/>
            <a:ext cx="706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next</a:t>
            </a:r>
            <a:endParaRPr lang="en-GB" altLang="en-US" sz="2000" b="1" dirty="0"/>
          </a:p>
        </p:txBody>
      </p:sp>
      <p:sp>
        <p:nvSpPr>
          <p:cNvPr id="7194" name="Line 24"/>
          <p:cNvSpPr>
            <a:spLocks noChangeShapeType="1"/>
          </p:cNvSpPr>
          <p:nvPr/>
        </p:nvSpPr>
        <p:spPr bwMode="auto">
          <a:xfrm>
            <a:off x="6362700" y="3276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7195" name="Text Box 25"/>
          <p:cNvSpPr txBox="1">
            <a:spLocks noChangeArrowheads="1"/>
          </p:cNvSpPr>
          <p:nvPr/>
        </p:nvSpPr>
        <p:spPr bwMode="auto">
          <a:xfrm>
            <a:off x="3984626" y="3287714"/>
            <a:ext cx="7334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First</a:t>
            </a:r>
            <a:endParaRPr lang="en-GB" altLang="en-US" sz="2000" b="1" dirty="0"/>
          </a:p>
        </p:txBody>
      </p:sp>
      <p:sp>
        <p:nvSpPr>
          <p:cNvPr id="7196" name="Text Box 26"/>
          <p:cNvSpPr txBox="1">
            <a:spLocks noChangeArrowheads="1"/>
          </p:cNvSpPr>
          <p:nvPr/>
        </p:nvSpPr>
        <p:spPr bwMode="auto">
          <a:xfrm>
            <a:off x="8937625" y="3211514"/>
            <a:ext cx="706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buNone/>
            </a:pPr>
            <a:r>
              <a:rPr lang="en-US" altLang="en-US" sz="2000" b="1" dirty="0"/>
              <a:t>Last</a:t>
            </a:r>
            <a:endParaRPr lang="en-GB" altLang="en-US" sz="2000" b="1" dirty="0"/>
          </a:p>
        </p:txBody>
      </p:sp>
    </p:spTree>
    <p:extLst>
      <p:ext uri="{BB962C8B-B14F-4D97-AF65-F5344CB8AC3E}">
        <p14:creationId xmlns:p14="http://schemas.microsoft.com/office/powerpoint/2010/main" val="5371109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440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2E803F08-26EC-476C-BD72-8B7FA3C75C21}" type="slidenum">
              <a:rPr lang="en-GB" altLang="en-US" sz="1400"/>
              <a:pPr eaLnBrk="1" hangingPunct="1"/>
              <a:t>50</a:t>
            </a:fld>
            <a:endParaRPr lang="en-GB" altLang="en-US" sz="1400" dirty="0"/>
          </a:p>
        </p:txBody>
      </p:sp>
      <p:sp>
        <p:nvSpPr>
          <p:cNvPr id="287746" name="Rectangle 2"/>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List Class Implementation File</a:t>
            </a:r>
          </a:p>
        </p:txBody>
      </p:sp>
      <p:sp>
        <p:nvSpPr>
          <p:cNvPr id="44037" name="Rectangle 3"/>
          <p:cNvSpPr>
            <a:spLocks noGrp="1" noChangeArrowheads="1"/>
          </p:cNvSpPr>
          <p:nvPr>
            <p:ph type="body" idx="1"/>
          </p:nvPr>
        </p:nvSpPr>
        <p:spPr>
          <a:solidFill>
            <a:srgbClr val="FFFF99"/>
          </a:solidFill>
        </p:spPr>
        <p:txBody>
          <a:bodyPr>
            <a:normAutofit fontScale="92500" lnSpcReduction="20000"/>
          </a:bodyPr>
          <a:lstStyle/>
          <a:p>
            <a:pPr eaLnBrk="1" hangingPunct="1">
              <a:lnSpc>
                <a:spcPct val="90000"/>
              </a:lnSpc>
              <a:buFont typeface="Wingdings" panose="05000000000000000000" pitchFamily="2" charset="2"/>
              <a:buNone/>
            </a:pPr>
            <a:r>
              <a:rPr lang="en-US" altLang="en-US" sz="2400" b="1" i="1">
                <a:solidFill>
                  <a:srgbClr val="0000FF"/>
                </a:solidFill>
              </a:rPr>
              <a:t>// return True if the current node is the tail node or</a:t>
            </a:r>
          </a:p>
          <a:p>
            <a:pPr eaLnBrk="1" hangingPunct="1">
              <a:lnSpc>
                <a:spcPct val="90000"/>
              </a:lnSpc>
              <a:buFont typeface="Wingdings" panose="05000000000000000000" pitchFamily="2" charset="2"/>
              <a:buNone/>
            </a:pPr>
            <a:r>
              <a:rPr lang="en-US" altLang="en-US" sz="2400" b="1" i="1">
                <a:solidFill>
                  <a:srgbClr val="0000FF"/>
                </a:solidFill>
              </a:rPr>
              <a:t>// if the list and the current position are both empty.</a:t>
            </a:r>
          </a:p>
          <a:p>
            <a:pPr eaLnBrk="1" hangingPunct="1">
              <a:lnSpc>
                <a:spcPct val="90000"/>
              </a:lnSpc>
              <a:buFont typeface="Wingdings" panose="05000000000000000000" pitchFamily="2" charset="2"/>
              <a:buNone/>
            </a:pPr>
            <a:endParaRPr lang="en-US" altLang="en-US" sz="2400" b="1">
              <a:solidFill>
                <a:srgbClr val="0000FF"/>
              </a:solidFill>
            </a:endParaRPr>
          </a:p>
          <a:p>
            <a:pPr eaLnBrk="1" hangingPunct="1">
              <a:lnSpc>
                <a:spcPct val="90000"/>
              </a:lnSpc>
              <a:buFont typeface="Wingdings" panose="05000000000000000000" pitchFamily="2" charset="2"/>
              <a:buNone/>
            </a:pPr>
            <a:r>
              <a:rPr lang="en-US" altLang="en-US" sz="2400" b="1">
                <a:solidFill>
                  <a:srgbClr val="006600"/>
                </a:solidFill>
              </a:rPr>
              <a:t>template &lt;class keyType, class dataType&gt;</a:t>
            </a:r>
          </a:p>
          <a:p>
            <a:pPr eaLnBrk="1" hangingPunct="1">
              <a:lnSpc>
                <a:spcPct val="90000"/>
              </a:lnSpc>
              <a:buFont typeface="Wingdings" panose="05000000000000000000" pitchFamily="2" charset="2"/>
              <a:buNone/>
            </a:pPr>
            <a:r>
              <a:rPr lang="en-US" altLang="en-US" sz="2400" b="1"/>
              <a:t>bool List&lt;keyType, dataType&gt;::atEnd() const</a:t>
            </a:r>
          </a:p>
          <a:p>
            <a:pPr eaLnBrk="1" hangingPunct="1">
              <a:lnSpc>
                <a:spcPct val="90000"/>
              </a:lnSpc>
              <a:buFont typeface="Wingdings" panose="05000000000000000000" pitchFamily="2" charset="2"/>
              <a:buNone/>
            </a:pPr>
            <a:r>
              <a:rPr lang="en-US" altLang="en-US" sz="2400" b="1"/>
              <a:t>{    </a:t>
            </a:r>
          </a:p>
          <a:p>
            <a:pPr eaLnBrk="1" hangingPunct="1">
              <a:lnSpc>
                <a:spcPct val="90000"/>
              </a:lnSpc>
              <a:buFont typeface="Wingdings" panose="05000000000000000000" pitchFamily="2" charset="2"/>
              <a:buNone/>
            </a:pPr>
            <a:r>
              <a:rPr lang="en-US" altLang="en-US" sz="2400" b="1"/>
              <a:t>	if ( listIsEmpty()) return true;</a:t>
            </a:r>
          </a:p>
          <a:p>
            <a:pPr eaLnBrk="1" hangingPunct="1">
              <a:lnSpc>
                <a:spcPct val="90000"/>
              </a:lnSpc>
              <a:buFont typeface="Wingdings" panose="05000000000000000000" pitchFamily="2" charset="2"/>
              <a:buNone/>
            </a:pPr>
            <a:r>
              <a:rPr lang="en-US" altLang="en-US" sz="2400" b="1"/>
              <a:t>		else if (curIsEmpty()) return false;</a:t>
            </a:r>
          </a:p>
          <a:p>
            <a:pPr eaLnBrk="1" hangingPunct="1">
              <a:lnSpc>
                <a:spcPct val="90000"/>
              </a:lnSpc>
              <a:buFont typeface="Wingdings" panose="05000000000000000000" pitchFamily="2" charset="2"/>
              <a:buNone/>
            </a:pPr>
            <a:r>
              <a:rPr lang="en-US" altLang="en-US" sz="2400" b="1"/>
              <a:t>			else return (cursor-&gt;next == NULL);</a:t>
            </a:r>
          </a:p>
          <a:p>
            <a:pPr eaLnBrk="1" hangingPunct="1">
              <a:lnSpc>
                <a:spcPct val="90000"/>
              </a:lnSpc>
              <a:buFont typeface="Wingdings" panose="05000000000000000000" pitchFamily="2" charset="2"/>
              <a:buNone/>
            </a:pPr>
            <a:r>
              <a:rPr lang="en-US" altLang="en-US" sz="2400" b="1"/>
              <a:t>}</a:t>
            </a:r>
          </a:p>
        </p:txBody>
      </p:sp>
    </p:spTree>
    <p:extLst>
      <p:ext uri="{BB962C8B-B14F-4D97-AF65-F5344CB8AC3E}">
        <p14:creationId xmlns:p14="http://schemas.microsoft.com/office/powerpoint/2010/main" val="10776411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450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6FDEB95-3B0A-4064-9AE1-13E06C7DAFD7}" type="slidenum">
              <a:rPr lang="en-GB" altLang="en-US" sz="1400"/>
              <a:pPr eaLnBrk="1" hangingPunct="1"/>
              <a:t>51</a:t>
            </a:fld>
            <a:endParaRPr lang="en-GB" altLang="en-US" sz="1400" dirty="0"/>
          </a:p>
        </p:txBody>
      </p:sp>
      <p:sp>
        <p:nvSpPr>
          <p:cNvPr id="288770" name="Rectangle 2"/>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List Class Implementation File</a:t>
            </a:r>
          </a:p>
        </p:txBody>
      </p:sp>
      <p:sp>
        <p:nvSpPr>
          <p:cNvPr id="45061" name="Rectangle 3"/>
          <p:cNvSpPr>
            <a:spLocks noGrp="1" noChangeArrowheads="1"/>
          </p:cNvSpPr>
          <p:nvPr>
            <p:ph type="body" idx="1"/>
          </p:nvPr>
        </p:nvSpPr>
        <p:spPr>
          <a:xfrm>
            <a:off x="2895600" y="1905000"/>
            <a:ext cx="7772400" cy="4114800"/>
          </a:xfrm>
          <a:solidFill>
            <a:srgbClr val="FFFF99"/>
          </a:solidFill>
        </p:spPr>
        <p:txBody>
          <a:bodyPr>
            <a:normAutofit fontScale="92500" lnSpcReduction="10000"/>
          </a:bodyPr>
          <a:lstStyle/>
          <a:p>
            <a:pPr eaLnBrk="1" hangingPunct="1">
              <a:lnSpc>
                <a:spcPct val="90000"/>
              </a:lnSpc>
              <a:buFont typeface="Wingdings" panose="05000000000000000000" pitchFamily="2" charset="2"/>
              <a:buNone/>
            </a:pPr>
            <a:r>
              <a:rPr lang="en-US" altLang="en-US" sz="2400" b="1" i="1">
                <a:solidFill>
                  <a:srgbClr val="0000FF"/>
                </a:solidFill>
              </a:rPr>
              <a:t>// to return the size of the list</a:t>
            </a:r>
          </a:p>
          <a:p>
            <a:pPr eaLnBrk="1" hangingPunct="1">
              <a:lnSpc>
                <a:spcPct val="90000"/>
              </a:lnSpc>
              <a:buFont typeface="Wingdings" panose="05000000000000000000" pitchFamily="2" charset="2"/>
              <a:buNone/>
            </a:pPr>
            <a:r>
              <a:rPr lang="en-US" altLang="en-US" sz="2400" b="1">
                <a:solidFill>
                  <a:srgbClr val="006600"/>
                </a:solidFill>
              </a:rPr>
              <a:t>template &lt;class keyType, class dataType&gt;</a:t>
            </a:r>
          </a:p>
          <a:p>
            <a:pPr eaLnBrk="1" hangingPunct="1">
              <a:lnSpc>
                <a:spcPct val="90000"/>
              </a:lnSpc>
              <a:buFont typeface="Wingdings" panose="05000000000000000000" pitchFamily="2" charset="2"/>
              <a:buNone/>
            </a:pPr>
            <a:r>
              <a:rPr lang="en-US" altLang="en-US" sz="2400" b="1"/>
              <a:t>int List&lt;keyType, dataType&gt;::listSize() const</a:t>
            </a:r>
          </a:p>
          <a:p>
            <a:pPr eaLnBrk="1" hangingPunct="1">
              <a:lnSpc>
                <a:spcPct val="90000"/>
              </a:lnSpc>
              <a:buFont typeface="Wingdings" panose="05000000000000000000" pitchFamily="2" charset="2"/>
              <a:buNone/>
            </a:pPr>
            <a:r>
              <a:rPr lang="en-US" altLang="en-US" sz="2400" b="1"/>
              <a:t>{	</a:t>
            </a:r>
          </a:p>
          <a:p>
            <a:pPr eaLnBrk="1" hangingPunct="1">
              <a:lnSpc>
                <a:spcPct val="90000"/>
              </a:lnSpc>
              <a:buFont typeface="Wingdings" panose="05000000000000000000" pitchFamily="2" charset="2"/>
              <a:buNone/>
            </a:pPr>
            <a:r>
              <a:rPr lang="en-US" altLang="en-US" sz="2400" b="1"/>
              <a:t>	NodePointer q; 	int count;</a:t>
            </a:r>
          </a:p>
          <a:p>
            <a:pPr eaLnBrk="1" hangingPunct="1">
              <a:lnSpc>
                <a:spcPct val="90000"/>
              </a:lnSpc>
              <a:buFont typeface="Wingdings" panose="05000000000000000000" pitchFamily="2" charset="2"/>
              <a:buNone/>
            </a:pPr>
            <a:r>
              <a:rPr lang="en-US" altLang="en-US" sz="2400" b="1"/>
              <a:t>	q = head;	count = 0;	</a:t>
            </a:r>
          </a:p>
          <a:p>
            <a:pPr eaLnBrk="1" hangingPunct="1">
              <a:lnSpc>
                <a:spcPct val="90000"/>
              </a:lnSpc>
              <a:buFont typeface="Wingdings" panose="05000000000000000000" pitchFamily="2" charset="2"/>
              <a:buNone/>
            </a:pPr>
            <a:r>
              <a:rPr lang="en-US" altLang="en-US" sz="2400" b="1"/>
              <a:t>	while (q != NULL)</a:t>
            </a:r>
          </a:p>
          <a:p>
            <a:pPr eaLnBrk="1" hangingPunct="1">
              <a:lnSpc>
                <a:spcPct val="90000"/>
              </a:lnSpc>
              <a:buFont typeface="Wingdings" panose="05000000000000000000" pitchFamily="2" charset="2"/>
              <a:buNone/>
            </a:pPr>
            <a:r>
              <a:rPr lang="en-US" altLang="en-US" sz="2400" b="1"/>
              <a:t>		{  count++; 	q = q-&gt;next;	} </a:t>
            </a:r>
          </a:p>
          <a:p>
            <a:pPr eaLnBrk="1" hangingPunct="1">
              <a:lnSpc>
                <a:spcPct val="90000"/>
              </a:lnSpc>
              <a:buFont typeface="Wingdings" panose="05000000000000000000" pitchFamily="2" charset="2"/>
              <a:buNone/>
            </a:pPr>
            <a:r>
              <a:rPr lang="en-US" altLang="en-US" sz="2400" b="1"/>
              <a:t>	return count;	</a:t>
            </a:r>
          </a:p>
          <a:p>
            <a:pPr eaLnBrk="1" hangingPunct="1">
              <a:lnSpc>
                <a:spcPct val="90000"/>
              </a:lnSpc>
              <a:buFont typeface="Wingdings" panose="05000000000000000000" pitchFamily="2" charset="2"/>
              <a:buNone/>
            </a:pPr>
            <a:r>
              <a:rPr lang="en-US" altLang="en-US" sz="2400" b="1"/>
              <a:t>}</a:t>
            </a:r>
          </a:p>
        </p:txBody>
      </p:sp>
    </p:spTree>
    <p:extLst>
      <p:ext uri="{BB962C8B-B14F-4D97-AF65-F5344CB8AC3E}">
        <p14:creationId xmlns:p14="http://schemas.microsoft.com/office/powerpoint/2010/main" val="7819085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460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3735CEF2-69E7-42C4-AF1B-ED71D7130CD8}" type="slidenum">
              <a:rPr lang="en-GB" altLang="en-US" sz="1400"/>
              <a:pPr eaLnBrk="1" hangingPunct="1"/>
              <a:t>52</a:t>
            </a:fld>
            <a:endParaRPr lang="en-GB" altLang="en-US" sz="1400" dirty="0"/>
          </a:p>
        </p:txBody>
      </p:sp>
      <p:sp>
        <p:nvSpPr>
          <p:cNvPr id="289794" name="Rectangle 2"/>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List Class Implementation File</a:t>
            </a:r>
          </a:p>
        </p:txBody>
      </p:sp>
      <p:sp>
        <p:nvSpPr>
          <p:cNvPr id="46085" name="Rectangle 3"/>
          <p:cNvSpPr>
            <a:spLocks noGrp="1" noChangeArrowheads="1"/>
          </p:cNvSpPr>
          <p:nvPr>
            <p:ph type="body" idx="1"/>
          </p:nvPr>
        </p:nvSpPr>
        <p:spPr>
          <a:xfrm>
            <a:off x="2781300" y="1981200"/>
            <a:ext cx="7772400" cy="4267200"/>
          </a:xfrm>
          <a:solidFill>
            <a:srgbClr val="FFFF99"/>
          </a:solidFill>
        </p:spPr>
        <p:txBody>
          <a:bodyPr>
            <a:normAutofit fontScale="92500" lnSpcReduction="10000"/>
          </a:bodyPr>
          <a:lstStyle/>
          <a:p>
            <a:pPr eaLnBrk="1" hangingPunct="1">
              <a:lnSpc>
                <a:spcPct val="80000"/>
              </a:lnSpc>
              <a:buFont typeface="Wingdings" panose="05000000000000000000" pitchFamily="2" charset="2"/>
              <a:buNone/>
            </a:pPr>
            <a:r>
              <a:rPr lang="en-US" altLang="en-US" b="1" i="1">
                <a:solidFill>
                  <a:srgbClr val="0000FF"/>
                </a:solidFill>
              </a:rPr>
              <a:t>// to update the data portion of the current node to contain (d);</a:t>
            </a:r>
          </a:p>
          <a:p>
            <a:pPr eaLnBrk="1" hangingPunct="1">
              <a:lnSpc>
                <a:spcPct val="80000"/>
              </a:lnSpc>
              <a:buFont typeface="Wingdings" panose="05000000000000000000" pitchFamily="2" charset="2"/>
              <a:buNone/>
            </a:pPr>
            <a:r>
              <a:rPr lang="en-US" altLang="en-US" b="1" i="1">
                <a:solidFill>
                  <a:srgbClr val="0000FF"/>
                </a:solidFill>
              </a:rPr>
              <a:t>// assume the current position is nonempty.</a:t>
            </a:r>
          </a:p>
          <a:p>
            <a:pPr eaLnBrk="1" hangingPunct="1">
              <a:lnSpc>
                <a:spcPct val="80000"/>
              </a:lnSpc>
              <a:buFont typeface="Wingdings" panose="05000000000000000000" pitchFamily="2" charset="2"/>
              <a:buNone/>
            </a:pPr>
            <a:r>
              <a:rPr lang="en-US" altLang="en-US" b="1">
                <a:solidFill>
                  <a:srgbClr val="006600"/>
                </a:solidFill>
              </a:rPr>
              <a:t>template &lt;class keyType, class dataType&gt;</a:t>
            </a:r>
          </a:p>
          <a:p>
            <a:pPr eaLnBrk="1" hangingPunct="1">
              <a:lnSpc>
                <a:spcPct val="80000"/>
              </a:lnSpc>
              <a:buFont typeface="Wingdings" panose="05000000000000000000" pitchFamily="2" charset="2"/>
              <a:buNone/>
            </a:pPr>
            <a:r>
              <a:rPr lang="en-US" altLang="en-US" b="1"/>
              <a:t>void List&lt;keyType, dataType&gt;::updateData(const dataType &amp;d)</a:t>
            </a:r>
          </a:p>
          <a:p>
            <a:pPr eaLnBrk="1" hangingPunct="1">
              <a:lnSpc>
                <a:spcPct val="80000"/>
              </a:lnSpc>
              <a:buFont typeface="Wingdings" panose="05000000000000000000" pitchFamily="2" charset="2"/>
              <a:buNone/>
            </a:pPr>
            <a:r>
              <a:rPr lang="en-US" altLang="en-US" b="1"/>
              <a:t>{	cursor -&gt; data = d; }</a:t>
            </a:r>
          </a:p>
          <a:p>
            <a:pPr eaLnBrk="1" hangingPunct="1">
              <a:lnSpc>
                <a:spcPct val="80000"/>
              </a:lnSpc>
              <a:buFont typeface="Wingdings" panose="05000000000000000000" pitchFamily="2" charset="2"/>
              <a:buNone/>
            </a:pPr>
            <a:endParaRPr lang="en-US" altLang="en-US" b="1">
              <a:solidFill>
                <a:srgbClr val="0000FF"/>
              </a:solidFill>
            </a:endParaRPr>
          </a:p>
          <a:p>
            <a:pPr eaLnBrk="1" hangingPunct="1">
              <a:lnSpc>
                <a:spcPct val="80000"/>
              </a:lnSpc>
              <a:buFont typeface="Wingdings" panose="05000000000000000000" pitchFamily="2" charset="2"/>
              <a:buNone/>
            </a:pPr>
            <a:r>
              <a:rPr lang="en-US" altLang="en-US" b="1" i="1">
                <a:solidFill>
                  <a:srgbClr val="0000FF"/>
                </a:solidFill>
              </a:rPr>
              <a:t>// to return the key and data in the current node; assume the current</a:t>
            </a:r>
          </a:p>
          <a:p>
            <a:pPr eaLnBrk="1" hangingPunct="1">
              <a:lnSpc>
                <a:spcPct val="80000"/>
              </a:lnSpc>
              <a:buFont typeface="Wingdings" panose="05000000000000000000" pitchFamily="2" charset="2"/>
              <a:buNone/>
            </a:pPr>
            <a:r>
              <a:rPr lang="en-US" altLang="en-US" b="1" i="1">
                <a:solidFill>
                  <a:srgbClr val="0000FF"/>
                </a:solidFill>
              </a:rPr>
              <a:t>// position is nonempty.</a:t>
            </a:r>
          </a:p>
          <a:p>
            <a:pPr eaLnBrk="1" hangingPunct="1">
              <a:lnSpc>
                <a:spcPct val="80000"/>
              </a:lnSpc>
              <a:buFont typeface="Wingdings" panose="05000000000000000000" pitchFamily="2" charset="2"/>
              <a:buNone/>
            </a:pPr>
            <a:r>
              <a:rPr lang="es-ES" altLang="en-US" b="1">
                <a:solidFill>
                  <a:srgbClr val="006600"/>
                </a:solidFill>
              </a:rPr>
              <a:t>template &lt;class keyType, class dataType&gt;</a:t>
            </a:r>
          </a:p>
          <a:p>
            <a:pPr eaLnBrk="1" hangingPunct="1">
              <a:lnSpc>
                <a:spcPct val="80000"/>
              </a:lnSpc>
              <a:buFont typeface="Wingdings" panose="05000000000000000000" pitchFamily="2" charset="2"/>
              <a:buNone/>
            </a:pPr>
            <a:r>
              <a:rPr lang="es-ES" altLang="en-US" b="1"/>
              <a:t>void List&lt;keyType, dataType&gt;::retrieve (keyType &amp;k, dataType &amp;d) const</a:t>
            </a:r>
          </a:p>
          <a:p>
            <a:pPr eaLnBrk="1" hangingPunct="1">
              <a:lnSpc>
                <a:spcPct val="80000"/>
              </a:lnSpc>
              <a:buFont typeface="Wingdings" panose="05000000000000000000" pitchFamily="2" charset="2"/>
              <a:buNone/>
            </a:pPr>
            <a:r>
              <a:rPr lang="es-ES" altLang="en-US" b="1"/>
              <a:t>{	</a:t>
            </a:r>
          </a:p>
          <a:p>
            <a:pPr eaLnBrk="1" hangingPunct="1">
              <a:lnSpc>
                <a:spcPct val="80000"/>
              </a:lnSpc>
              <a:buFont typeface="Wingdings" panose="05000000000000000000" pitchFamily="2" charset="2"/>
              <a:buNone/>
            </a:pPr>
            <a:r>
              <a:rPr lang="es-ES" altLang="en-US" b="1"/>
              <a:t>	k = cursor-&gt; key;  d = cursor-&gt;data;</a:t>
            </a:r>
            <a:r>
              <a:rPr lang="es-ES" altLang="en-US"/>
              <a:t> </a:t>
            </a:r>
          </a:p>
          <a:p>
            <a:pPr eaLnBrk="1" hangingPunct="1">
              <a:lnSpc>
                <a:spcPct val="80000"/>
              </a:lnSpc>
              <a:buFont typeface="Wingdings" panose="05000000000000000000" pitchFamily="2" charset="2"/>
              <a:buNone/>
            </a:pPr>
            <a:r>
              <a:rPr lang="es-ES" altLang="en-US" b="1"/>
              <a:t>}</a:t>
            </a:r>
          </a:p>
        </p:txBody>
      </p:sp>
    </p:spTree>
    <p:extLst>
      <p:ext uri="{BB962C8B-B14F-4D97-AF65-F5344CB8AC3E}">
        <p14:creationId xmlns:p14="http://schemas.microsoft.com/office/powerpoint/2010/main" val="14396718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471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8ECD19C2-23DC-44B7-8479-14A05339DDBB}" type="slidenum">
              <a:rPr lang="en-GB" altLang="en-US" sz="1400"/>
              <a:pPr eaLnBrk="1" hangingPunct="1"/>
              <a:t>53</a:t>
            </a:fld>
            <a:endParaRPr lang="en-GB" altLang="en-US" sz="1400" dirty="0"/>
          </a:p>
        </p:txBody>
      </p:sp>
      <p:sp>
        <p:nvSpPr>
          <p:cNvPr id="290818" name="Rectangle 2"/>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List Class Implementation File</a:t>
            </a:r>
          </a:p>
        </p:txBody>
      </p:sp>
      <p:sp>
        <p:nvSpPr>
          <p:cNvPr id="47109" name="Rectangle 3"/>
          <p:cNvSpPr>
            <a:spLocks noGrp="1" noChangeArrowheads="1"/>
          </p:cNvSpPr>
          <p:nvPr>
            <p:ph type="body" idx="1"/>
          </p:nvPr>
        </p:nvSpPr>
        <p:spPr>
          <a:xfrm>
            <a:off x="2781300" y="1981200"/>
            <a:ext cx="7772400" cy="4267200"/>
          </a:xfrm>
          <a:solidFill>
            <a:srgbClr val="FFFF99"/>
          </a:solidFill>
        </p:spPr>
        <p:txBody>
          <a:bodyPr>
            <a:normAutofit fontScale="92500" lnSpcReduction="20000"/>
          </a:bodyPr>
          <a:lstStyle/>
          <a:p>
            <a:pPr eaLnBrk="1" hangingPunct="1">
              <a:lnSpc>
                <a:spcPct val="80000"/>
              </a:lnSpc>
              <a:buFont typeface="Wingdings" panose="05000000000000000000" pitchFamily="2" charset="2"/>
              <a:buNone/>
            </a:pPr>
            <a:r>
              <a:rPr lang="en-US" altLang="en-US" sz="2000" b="1" i="1">
                <a:solidFill>
                  <a:srgbClr val="0000FF"/>
                </a:solidFill>
              </a:rPr>
              <a:t>// insert a node with key (k) and data (d) at the head of the list; </a:t>
            </a:r>
          </a:p>
          <a:p>
            <a:pPr eaLnBrk="1" hangingPunct="1">
              <a:lnSpc>
                <a:spcPct val="80000"/>
              </a:lnSpc>
              <a:buFont typeface="Wingdings" panose="05000000000000000000" pitchFamily="2" charset="2"/>
              <a:buNone/>
            </a:pPr>
            <a:r>
              <a:rPr lang="en-US" altLang="en-US" sz="2000" b="1" i="1">
                <a:solidFill>
                  <a:srgbClr val="0000FF"/>
                </a:solidFill>
              </a:rPr>
              <a:t>// the new node becomes the current node.</a:t>
            </a:r>
          </a:p>
          <a:p>
            <a:pPr eaLnBrk="1" hangingPunct="1">
              <a:lnSpc>
                <a:spcPct val="80000"/>
              </a:lnSpc>
              <a:buFont typeface="Wingdings" panose="05000000000000000000" pitchFamily="2" charset="2"/>
              <a:buNone/>
            </a:pPr>
            <a:r>
              <a:rPr lang="en-US" altLang="en-US" sz="2000" b="1">
                <a:solidFill>
                  <a:srgbClr val="006600"/>
                </a:solidFill>
              </a:rPr>
              <a:t>template &lt;class keyType, class dataType&gt;</a:t>
            </a:r>
          </a:p>
          <a:p>
            <a:pPr eaLnBrk="1" hangingPunct="1">
              <a:lnSpc>
                <a:spcPct val="80000"/>
              </a:lnSpc>
              <a:buFont typeface="Wingdings" panose="05000000000000000000" pitchFamily="2" charset="2"/>
              <a:buNone/>
            </a:pPr>
            <a:r>
              <a:rPr lang="en-US" altLang="en-US" sz="2000" b="1"/>
              <a:t>void List&lt;keyType, dataType&gt;::insertFirst(const keyType &amp;k, const dataType &amp;d )</a:t>
            </a:r>
          </a:p>
          <a:p>
            <a:pPr eaLnBrk="1" hangingPunct="1">
              <a:lnSpc>
                <a:spcPct val="80000"/>
              </a:lnSpc>
              <a:buFont typeface="Wingdings" panose="05000000000000000000" pitchFamily="2" charset="2"/>
              <a:buNone/>
            </a:pPr>
            <a:r>
              <a:rPr lang="en-US" altLang="en-US" sz="2000" b="1"/>
              <a:t>{</a:t>
            </a:r>
            <a:r>
              <a:rPr lang="en-US" altLang="en-US" sz="2000"/>
              <a:t> </a:t>
            </a:r>
            <a:r>
              <a:rPr lang="en-US" altLang="en-US" sz="2000" b="1" i="1">
                <a:solidFill>
                  <a:srgbClr val="0000FF"/>
                </a:solidFill>
              </a:rPr>
              <a:t>	</a:t>
            </a:r>
          </a:p>
          <a:p>
            <a:pPr eaLnBrk="1" hangingPunct="1">
              <a:lnSpc>
                <a:spcPct val="80000"/>
              </a:lnSpc>
              <a:buFont typeface="Wingdings" panose="05000000000000000000" pitchFamily="2" charset="2"/>
              <a:buNone/>
            </a:pPr>
            <a:r>
              <a:rPr lang="en-US" altLang="en-US" sz="2000" b="1"/>
              <a:t>	NodePointer pnew;</a:t>
            </a:r>
          </a:p>
          <a:p>
            <a:pPr eaLnBrk="1" hangingPunct="1">
              <a:lnSpc>
                <a:spcPct val="80000"/>
              </a:lnSpc>
              <a:buFont typeface="Wingdings" panose="05000000000000000000" pitchFamily="2" charset="2"/>
              <a:buNone/>
            </a:pPr>
            <a:r>
              <a:rPr lang="en-US" altLang="en-US" sz="2000" b="1"/>
              <a:t>	pnew = new node;</a:t>
            </a:r>
          </a:p>
          <a:p>
            <a:pPr eaLnBrk="1" hangingPunct="1">
              <a:lnSpc>
                <a:spcPct val="80000"/>
              </a:lnSpc>
              <a:buFont typeface="Wingdings" panose="05000000000000000000" pitchFamily="2" charset="2"/>
              <a:buNone/>
            </a:pPr>
            <a:r>
              <a:rPr lang="en-US" altLang="en-US" sz="2000" b="1"/>
              <a:t>	pnew-&gt;key = k; pnew-&gt;data = d;	</a:t>
            </a:r>
          </a:p>
          <a:p>
            <a:pPr eaLnBrk="1" hangingPunct="1">
              <a:lnSpc>
                <a:spcPct val="80000"/>
              </a:lnSpc>
              <a:buFont typeface="Wingdings" panose="05000000000000000000" pitchFamily="2" charset="2"/>
              <a:buNone/>
            </a:pPr>
            <a:r>
              <a:rPr lang="en-US" altLang="en-US" sz="2000" b="1"/>
              <a:t>	pnew-&gt;next = head;  	</a:t>
            </a:r>
          </a:p>
          <a:p>
            <a:pPr eaLnBrk="1" hangingPunct="1">
              <a:lnSpc>
                <a:spcPct val="80000"/>
              </a:lnSpc>
              <a:buFont typeface="Wingdings" panose="05000000000000000000" pitchFamily="2" charset="2"/>
              <a:buNone/>
            </a:pPr>
            <a:r>
              <a:rPr lang="en-US" altLang="en-US" sz="2000" b="1"/>
              <a:t>	head = pnew; </a:t>
            </a:r>
          </a:p>
          <a:p>
            <a:pPr eaLnBrk="1" hangingPunct="1">
              <a:lnSpc>
                <a:spcPct val="80000"/>
              </a:lnSpc>
              <a:buFont typeface="Wingdings" panose="05000000000000000000" pitchFamily="2" charset="2"/>
              <a:buNone/>
            </a:pPr>
            <a:r>
              <a:rPr lang="en-US" altLang="en-US" sz="2000" b="1"/>
              <a:t>	cursor = head;  		</a:t>
            </a:r>
          </a:p>
          <a:p>
            <a:pPr eaLnBrk="1" hangingPunct="1">
              <a:lnSpc>
                <a:spcPct val="80000"/>
              </a:lnSpc>
              <a:buFont typeface="Wingdings" panose="05000000000000000000" pitchFamily="2" charset="2"/>
              <a:buNone/>
            </a:pPr>
            <a:r>
              <a:rPr lang="en-US" altLang="en-US" sz="2000" b="1"/>
              <a:t>	prev = NULL; </a:t>
            </a:r>
          </a:p>
          <a:p>
            <a:pPr eaLnBrk="1" hangingPunct="1">
              <a:lnSpc>
                <a:spcPct val="80000"/>
              </a:lnSpc>
              <a:buFont typeface="Wingdings" panose="05000000000000000000" pitchFamily="2" charset="2"/>
              <a:buNone/>
            </a:pPr>
            <a:r>
              <a:rPr lang="en-US" altLang="en-US" sz="2000" b="1"/>
              <a:t>}</a:t>
            </a:r>
          </a:p>
        </p:txBody>
      </p:sp>
    </p:spTree>
    <p:extLst>
      <p:ext uri="{BB962C8B-B14F-4D97-AF65-F5344CB8AC3E}">
        <p14:creationId xmlns:p14="http://schemas.microsoft.com/office/powerpoint/2010/main" val="37473006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481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4BACE1C0-627C-4A11-913C-64D259B89C7F}" type="slidenum">
              <a:rPr lang="en-GB" altLang="en-US" sz="1400"/>
              <a:pPr eaLnBrk="1" hangingPunct="1"/>
              <a:t>54</a:t>
            </a:fld>
            <a:endParaRPr lang="en-GB" altLang="en-US" sz="1400" dirty="0"/>
          </a:p>
        </p:txBody>
      </p:sp>
      <p:sp>
        <p:nvSpPr>
          <p:cNvPr id="291842" name="Rectangle 2"/>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List Class Implementation File</a:t>
            </a:r>
          </a:p>
        </p:txBody>
      </p:sp>
      <p:sp>
        <p:nvSpPr>
          <p:cNvPr id="48133" name="Rectangle 3"/>
          <p:cNvSpPr>
            <a:spLocks noGrp="1" noChangeArrowheads="1"/>
          </p:cNvSpPr>
          <p:nvPr>
            <p:ph type="body" idx="1"/>
          </p:nvPr>
        </p:nvSpPr>
        <p:spPr>
          <a:xfrm>
            <a:off x="2781300" y="1981200"/>
            <a:ext cx="7772400" cy="4267200"/>
          </a:xfrm>
          <a:solidFill>
            <a:srgbClr val="FFFF99"/>
          </a:solidFill>
        </p:spPr>
        <p:txBody>
          <a:bodyPr>
            <a:normAutofit fontScale="92500" lnSpcReduction="10000"/>
          </a:bodyPr>
          <a:lstStyle/>
          <a:p>
            <a:pPr eaLnBrk="1" hangingPunct="1">
              <a:lnSpc>
                <a:spcPct val="80000"/>
              </a:lnSpc>
              <a:buFont typeface="Wingdings" panose="05000000000000000000" pitchFamily="2" charset="2"/>
              <a:buNone/>
            </a:pPr>
            <a:r>
              <a:rPr lang="en-US" altLang="en-US" sz="2000" b="1" i="1">
                <a:solidFill>
                  <a:srgbClr val="0000FF"/>
                </a:solidFill>
              </a:rPr>
              <a:t>// insert a node with key (k) and data (d) </a:t>
            </a:r>
            <a:r>
              <a:rPr lang="en-US" altLang="en-US" sz="2000" b="1" i="1" u="sng">
                <a:solidFill>
                  <a:srgbClr val="0000FF"/>
                </a:solidFill>
              </a:rPr>
              <a:t>after the current node</a:t>
            </a:r>
            <a:endParaRPr lang="en-US" altLang="en-US" sz="2000" b="1" i="1">
              <a:solidFill>
                <a:srgbClr val="0000FF"/>
              </a:solidFill>
            </a:endParaRPr>
          </a:p>
          <a:p>
            <a:pPr eaLnBrk="1" hangingPunct="1">
              <a:lnSpc>
                <a:spcPct val="80000"/>
              </a:lnSpc>
              <a:buFont typeface="Wingdings" panose="05000000000000000000" pitchFamily="2" charset="2"/>
              <a:buNone/>
            </a:pPr>
            <a:r>
              <a:rPr lang="en-US" altLang="en-US" sz="2000" b="1" i="1">
                <a:solidFill>
                  <a:srgbClr val="0000FF"/>
                </a:solidFill>
              </a:rPr>
              <a:t>// without changing the current position; </a:t>
            </a:r>
          </a:p>
          <a:p>
            <a:pPr eaLnBrk="1" hangingPunct="1">
              <a:lnSpc>
                <a:spcPct val="80000"/>
              </a:lnSpc>
              <a:buFont typeface="Wingdings" panose="05000000000000000000" pitchFamily="2" charset="2"/>
              <a:buNone/>
            </a:pPr>
            <a:r>
              <a:rPr lang="en-US" altLang="en-US" sz="2000" b="1" i="1">
                <a:solidFill>
                  <a:srgbClr val="0000FF"/>
                </a:solidFill>
              </a:rPr>
              <a:t>// assume the current position is nonempty in a non-empty list.</a:t>
            </a:r>
          </a:p>
          <a:p>
            <a:pPr eaLnBrk="1" hangingPunct="1">
              <a:lnSpc>
                <a:spcPct val="80000"/>
              </a:lnSpc>
              <a:buFont typeface="Wingdings" panose="05000000000000000000" pitchFamily="2" charset="2"/>
              <a:buNone/>
            </a:pPr>
            <a:r>
              <a:rPr lang="en-US" altLang="en-US" sz="2000" b="1">
                <a:solidFill>
                  <a:srgbClr val="006600"/>
                </a:solidFill>
              </a:rPr>
              <a:t>template &lt;class keyType, class dataType&gt;</a:t>
            </a:r>
          </a:p>
          <a:p>
            <a:pPr eaLnBrk="1" hangingPunct="1">
              <a:lnSpc>
                <a:spcPct val="80000"/>
              </a:lnSpc>
              <a:buFont typeface="Wingdings" panose="05000000000000000000" pitchFamily="2" charset="2"/>
              <a:buNone/>
            </a:pPr>
            <a:r>
              <a:rPr lang="en-US" altLang="en-US" sz="2000" b="1"/>
              <a:t>void List&lt;keyType, dataType&gt;::insertAfter(const keyType &amp;k, const dataType &amp;d )</a:t>
            </a:r>
          </a:p>
          <a:p>
            <a:pPr eaLnBrk="1" hangingPunct="1">
              <a:lnSpc>
                <a:spcPct val="80000"/>
              </a:lnSpc>
              <a:buFont typeface="Wingdings" panose="05000000000000000000" pitchFamily="2" charset="2"/>
              <a:buNone/>
            </a:pPr>
            <a:r>
              <a:rPr lang="en-US" altLang="en-US" sz="2000" b="1"/>
              <a:t>{	</a:t>
            </a:r>
          </a:p>
          <a:p>
            <a:pPr eaLnBrk="1" hangingPunct="1">
              <a:lnSpc>
                <a:spcPct val="80000"/>
              </a:lnSpc>
              <a:buFont typeface="Wingdings" panose="05000000000000000000" pitchFamily="2" charset="2"/>
              <a:buNone/>
            </a:pPr>
            <a:r>
              <a:rPr lang="en-US" altLang="en-US" sz="2000" b="1"/>
              <a:t>	NodePointer pnew;</a:t>
            </a:r>
          </a:p>
          <a:p>
            <a:pPr eaLnBrk="1" hangingPunct="1">
              <a:lnSpc>
                <a:spcPct val="80000"/>
              </a:lnSpc>
              <a:buFont typeface="Wingdings" panose="05000000000000000000" pitchFamily="2" charset="2"/>
              <a:buNone/>
            </a:pPr>
            <a:r>
              <a:rPr lang="en-US" altLang="en-US" sz="2000" b="1"/>
              <a:t>	pnew = new node;</a:t>
            </a:r>
          </a:p>
          <a:p>
            <a:pPr eaLnBrk="1" hangingPunct="1">
              <a:lnSpc>
                <a:spcPct val="80000"/>
              </a:lnSpc>
              <a:buFont typeface="Wingdings" panose="05000000000000000000" pitchFamily="2" charset="2"/>
              <a:buNone/>
            </a:pPr>
            <a:r>
              <a:rPr lang="en-US" altLang="en-US" sz="2000" b="1"/>
              <a:t>	pnew-&gt;key = k; pnew-&gt;data = d;	</a:t>
            </a:r>
          </a:p>
          <a:p>
            <a:pPr eaLnBrk="1" hangingPunct="1">
              <a:lnSpc>
                <a:spcPct val="80000"/>
              </a:lnSpc>
              <a:buFont typeface="Wingdings" panose="05000000000000000000" pitchFamily="2" charset="2"/>
              <a:buNone/>
            </a:pPr>
            <a:r>
              <a:rPr lang="en-US" altLang="en-US" sz="2000" b="1"/>
              <a:t>	pnew-&gt;next = cursor-&gt;next;</a:t>
            </a:r>
          </a:p>
          <a:p>
            <a:pPr eaLnBrk="1" hangingPunct="1">
              <a:lnSpc>
                <a:spcPct val="80000"/>
              </a:lnSpc>
              <a:buFont typeface="Wingdings" panose="05000000000000000000" pitchFamily="2" charset="2"/>
              <a:buNone/>
            </a:pPr>
            <a:r>
              <a:rPr lang="en-US" altLang="en-US" sz="2000" b="1"/>
              <a:t> 	cursor-&gt;next = pnew;   </a:t>
            </a:r>
          </a:p>
          <a:p>
            <a:pPr eaLnBrk="1" hangingPunct="1">
              <a:lnSpc>
                <a:spcPct val="80000"/>
              </a:lnSpc>
              <a:buFont typeface="Wingdings" panose="05000000000000000000" pitchFamily="2" charset="2"/>
              <a:buNone/>
            </a:pPr>
            <a:r>
              <a:rPr lang="en-US" altLang="en-US" sz="2000" b="1"/>
              <a:t>}</a:t>
            </a:r>
          </a:p>
        </p:txBody>
      </p:sp>
    </p:spTree>
    <p:extLst>
      <p:ext uri="{BB962C8B-B14F-4D97-AF65-F5344CB8AC3E}">
        <p14:creationId xmlns:p14="http://schemas.microsoft.com/office/powerpoint/2010/main" val="42896335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491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6503BDD3-7290-48EF-BE80-5B8F3B0358A7}" type="slidenum">
              <a:rPr lang="en-GB" altLang="en-US" sz="1400"/>
              <a:pPr eaLnBrk="1" hangingPunct="1"/>
              <a:t>55</a:t>
            </a:fld>
            <a:endParaRPr lang="en-GB" altLang="en-US" sz="1400" dirty="0"/>
          </a:p>
        </p:txBody>
      </p:sp>
      <p:sp>
        <p:nvSpPr>
          <p:cNvPr id="292866" name="Rectangle 2"/>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List Class Implementation File</a:t>
            </a:r>
          </a:p>
        </p:txBody>
      </p:sp>
      <p:sp>
        <p:nvSpPr>
          <p:cNvPr id="49157" name="Rectangle 3"/>
          <p:cNvSpPr>
            <a:spLocks noGrp="1" noChangeArrowheads="1"/>
          </p:cNvSpPr>
          <p:nvPr>
            <p:ph type="body" idx="1"/>
          </p:nvPr>
        </p:nvSpPr>
        <p:spPr>
          <a:solidFill>
            <a:srgbClr val="FFFF99"/>
          </a:solidFill>
        </p:spPr>
        <p:txBody>
          <a:bodyPr>
            <a:normAutofit fontScale="92500" lnSpcReduction="20000"/>
          </a:bodyPr>
          <a:lstStyle/>
          <a:p>
            <a:pPr eaLnBrk="1" hangingPunct="1">
              <a:lnSpc>
                <a:spcPct val="80000"/>
              </a:lnSpc>
              <a:buFont typeface="Wingdings" panose="05000000000000000000" pitchFamily="2" charset="2"/>
              <a:buNone/>
            </a:pPr>
            <a:r>
              <a:rPr lang="en-US" altLang="en-US" sz="2000" b="1" i="1">
                <a:solidFill>
                  <a:srgbClr val="0000FF"/>
                </a:solidFill>
              </a:rPr>
              <a:t>// insert a node with key (k) and data (d) </a:t>
            </a:r>
            <a:r>
              <a:rPr lang="en-US" altLang="en-US" sz="2000" b="1" i="1" u="sng">
                <a:solidFill>
                  <a:srgbClr val="0000FF"/>
                </a:solidFill>
              </a:rPr>
              <a:t>before the current</a:t>
            </a:r>
            <a:endParaRPr lang="en-US" altLang="en-US" sz="2000" b="1" i="1">
              <a:solidFill>
                <a:srgbClr val="0000FF"/>
              </a:solidFill>
            </a:endParaRPr>
          </a:p>
          <a:p>
            <a:pPr eaLnBrk="1" hangingPunct="1">
              <a:lnSpc>
                <a:spcPct val="80000"/>
              </a:lnSpc>
              <a:buFont typeface="Wingdings" panose="05000000000000000000" pitchFamily="2" charset="2"/>
              <a:buNone/>
            </a:pPr>
            <a:r>
              <a:rPr lang="en-US" altLang="en-US" sz="2000" b="1" i="1">
                <a:solidFill>
                  <a:srgbClr val="0000FF"/>
                </a:solidFill>
              </a:rPr>
              <a:t>// </a:t>
            </a:r>
            <a:r>
              <a:rPr lang="en-US" altLang="en-US" sz="2000" b="1" i="1" u="sng">
                <a:solidFill>
                  <a:srgbClr val="0000FF"/>
                </a:solidFill>
              </a:rPr>
              <a:t>node</a:t>
            </a:r>
            <a:r>
              <a:rPr lang="en-US" altLang="en-US" sz="2000" b="1" i="1">
                <a:solidFill>
                  <a:srgbClr val="0000FF"/>
                </a:solidFill>
              </a:rPr>
              <a:t>, current position becomes the new node.</a:t>
            </a:r>
          </a:p>
          <a:p>
            <a:pPr eaLnBrk="1" hangingPunct="1">
              <a:lnSpc>
                <a:spcPct val="80000"/>
              </a:lnSpc>
              <a:buFont typeface="Wingdings" panose="05000000000000000000" pitchFamily="2" charset="2"/>
              <a:buNone/>
            </a:pPr>
            <a:r>
              <a:rPr lang="en-US" altLang="en-US" sz="2000" b="1">
                <a:solidFill>
                  <a:srgbClr val="006600"/>
                </a:solidFill>
              </a:rPr>
              <a:t>template &lt;class keyType, class dataType&gt;</a:t>
            </a:r>
          </a:p>
          <a:p>
            <a:pPr eaLnBrk="1" hangingPunct="1">
              <a:lnSpc>
                <a:spcPct val="80000"/>
              </a:lnSpc>
              <a:buFont typeface="Wingdings" panose="05000000000000000000" pitchFamily="2" charset="2"/>
              <a:buNone/>
            </a:pPr>
            <a:r>
              <a:rPr lang="en-US" altLang="en-US" sz="2000" b="1"/>
              <a:t>void List&lt;keyType, dataType&gt;::insertBefore(const keyType &amp;k, const dataType &amp;d )</a:t>
            </a:r>
          </a:p>
          <a:p>
            <a:pPr eaLnBrk="1" hangingPunct="1">
              <a:lnSpc>
                <a:spcPct val="80000"/>
              </a:lnSpc>
              <a:buFont typeface="Wingdings" panose="05000000000000000000" pitchFamily="2" charset="2"/>
              <a:buNone/>
            </a:pPr>
            <a:r>
              <a:rPr lang="en-US" altLang="en-US" sz="2000" b="1"/>
              <a:t>{	</a:t>
            </a:r>
          </a:p>
          <a:p>
            <a:pPr eaLnBrk="1" hangingPunct="1">
              <a:lnSpc>
                <a:spcPct val="80000"/>
              </a:lnSpc>
              <a:buFont typeface="Wingdings" panose="05000000000000000000" pitchFamily="2" charset="2"/>
              <a:buNone/>
            </a:pPr>
            <a:r>
              <a:rPr lang="en-US" altLang="en-US" sz="2000" b="1"/>
              <a:t>	NodePointer pnew;</a:t>
            </a:r>
          </a:p>
          <a:p>
            <a:pPr eaLnBrk="1" hangingPunct="1">
              <a:lnSpc>
                <a:spcPct val="80000"/>
              </a:lnSpc>
              <a:buFont typeface="Wingdings" panose="05000000000000000000" pitchFamily="2" charset="2"/>
              <a:buNone/>
            </a:pPr>
            <a:r>
              <a:rPr lang="en-US" altLang="en-US" sz="2000" b="1"/>
              <a:t>	pnew = new node;</a:t>
            </a:r>
          </a:p>
          <a:p>
            <a:pPr eaLnBrk="1" hangingPunct="1">
              <a:lnSpc>
                <a:spcPct val="80000"/>
              </a:lnSpc>
              <a:buFont typeface="Wingdings" panose="05000000000000000000" pitchFamily="2" charset="2"/>
              <a:buNone/>
            </a:pPr>
            <a:r>
              <a:rPr lang="en-US" altLang="en-US" sz="2000" b="1"/>
              <a:t>	pnew-&gt;key = k; pnew-&gt;data = d;	</a:t>
            </a:r>
          </a:p>
          <a:p>
            <a:pPr eaLnBrk="1" hangingPunct="1">
              <a:lnSpc>
                <a:spcPct val="80000"/>
              </a:lnSpc>
              <a:buFont typeface="Wingdings" panose="05000000000000000000" pitchFamily="2" charset="2"/>
              <a:buNone/>
            </a:pPr>
            <a:r>
              <a:rPr lang="en-US" altLang="en-US" sz="2000" b="1"/>
              <a:t>	pnew-&gt;next = cursor;</a:t>
            </a:r>
          </a:p>
          <a:p>
            <a:pPr eaLnBrk="1" hangingPunct="1">
              <a:lnSpc>
                <a:spcPct val="80000"/>
              </a:lnSpc>
              <a:buFont typeface="Wingdings" panose="05000000000000000000" pitchFamily="2" charset="2"/>
              <a:buNone/>
            </a:pPr>
            <a:r>
              <a:rPr lang="en-US" altLang="en-US" sz="2000" b="1"/>
              <a:t>    prev-&gt;next = pnew;</a:t>
            </a:r>
          </a:p>
          <a:p>
            <a:pPr eaLnBrk="1" hangingPunct="1">
              <a:lnSpc>
                <a:spcPct val="80000"/>
              </a:lnSpc>
              <a:buFont typeface="Wingdings" panose="05000000000000000000" pitchFamily="2" charset="2"/>
              <a:buNone/>
            </a:pPr>
            <a:r>
              <a:rPr lang="en-US" altLang="en-US" sz="2000" b="1"/>
              <a:t>	cursor = pnew;</a:t>
            </a:r>
          </a:p>
          <a:p>
            <a:pPr eaLnBrk="1" hangingPunct="1">
              <a:lnSpc>
                <a:spcPct val="80000"/>
              </a:lnSpc>
              <a:buFont typeface="Wingdings" panose="05000000000000000000" pitchFamily="2" charset="2"/>
              <a:buNone/>
            </a:pPr>
            <a:r>
              <a:rPr lang="en-US" altLang="en-US" sz="2000" b="1"/>
              <a:t>}</a:t>
            </a:r>
          </a:p>
        </p:txBody>
      </p:sp>
    </p:spTree>
    <p:extLst>
      <p:ext uri="{BB962C8B-B14F-4D97-AF65-F5344CB8AC3E}">
        <p14:creationId xmlns:p14="http://schemas.microsoft.com/office/powerpoint/2010/main" val="33740927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501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FFD47A4-C183-44A4-A954-B6ED8472F44A}" type="slidenum">
              <a:rPr lang="en-GB" altLang="en-US" sz="1400"/>
              <a:pPr eaLnBrk="1" hangingPunct="1"/>
              <a:t>56</a:t>
            </a:fld>
            <a:endParaRPr lang="en-GB" altLang="en-US" sz="1400" dirty="0"/>
          </a:p>
        </p:txBody>
      </p:sp>
      <p:sp>
        <p:nvSpPr>
          <p:cNvPr id="293890"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FFFFFF"/>
                  </a:outerShdw>
                </a:effectLst>
              </a:rPr>
              <a:t>List Class Implementation File</a:t>
            </a:r>
          </a:p>
        </p:txBody>
      </p:sp>
      <p:sp>
        <p:nvSpPr>
          <p:cNvPr id="50181" name="Rectangle 3"/>
          <p:cNvSpPr>
            <a:spLocks noGrp="1" noChangeArrowheads="1"/>
          </p:cNvSpPr>
          <p:nvPr>
            <p:ph type="body" idx="1"/>
          </p:nvPr>
        </p:nvSpPr>
        <p:spPr>
          <a:solidFill>
            <a:srgbClr val="FFFF99"/>
          </a:solidFill>
        </p:spPr>
        <p:txBody>
          <a:bodyPr/>
          <a:lstStyle/>
          <a:p>
            <a:pPr eaLnBrk="1" hangingPunct="1">
              <a:lnSpc>
                <a:spcPct val="80000"/>
              </a:lnSpc>
              <a:buFont typeface="Wingdings" panose="05000000000000000000" pitchFamily="2" charset="2"/>
              <a:buNone/>
            </a:pPr>
            <a:r>
              <a:rPr lang="en-US" altLang="en-US" sz="2000" b="1" i="1">
                <a:solidFill>
                  <a:srgbClr val="0000FF"/>
                </a:solidFill>
              </a:rPr>
              <a:t>// insert a node with key (k) and data (d) at the end</a:t>
            </a:r>
          </a:p>
          <a:p>
            <a:pPr eaLnBrk="1" hangingPunct="1">
              <a:lnSpc>
                <a:spcPct val="80000"/>
              </a:lnSpc>
              <a:buFont typeface="Wingdings" panose="05000000000000000000" pitchFamily="2" charset="2"/>
              <a:buNone/>
            </a:pPr>
            <a:r>
              <a:rPr lang="en-US" altLang="en-US" sz="2000" b="1" i="1">
                <a:solidFill>
                  <a:srgbClr val="0000FF"/>
                </a:solidFill>
              </a:rPr>
              <a:t>// of the list, current position becomes the new node.</a:t>
            </a:r>
          </a:p>
          <a:p>
            <a:pPr eaLnBrk="1" hangingPunct="1">
              <a:lnSpc>
                <a:spcPct val="80000"/>
              </a:lnSpc>
              <a:buFont typeface="Wingdings" panose="05000000000000000000" pitchFamily="2" charset="2"/>
              <a:buNone/>
            </a:pPr>
            <a:r>
              <a:rPr lang="en-US" altLang="en-US" sz="2400" b="1">
                <a:solidFill>
                  <a:srgbClr val="006600"/>
                </a:solidFill>
              </a:rPr>
              <a:t>template &lt;class keyType, class dataType&gt;</a:t>
            </a:r>
          </a:p>
          <a:p>
            <a:pPr eaLnBrk="1" hangingPunct="1">
              <a:lnSpc>
                <a:spcPct val="80000"/>
              </a:lnSpc>
              <a:buFont typeface="Wingdings" panose="05000000000000000000" pitchFamily="2" charset="2"/>
              <a:buNone/>
            </a:pPr>
            <a:r>
              <a:rPr lang="en-US" altLang="en-US" sz="2400" b="1"/>
              <a:t>void List&lt;keyType, dataType&gt;::insertEnd(const keyType &amp;k, const dataType &amp;d )</a:t>
            </a:r>
          </a:p>
          <a:p>
            <a:pPr eaLnBrk="1" hangingPunct="1">
              <a:lnSpc>
                <a:spcPct val="80000"/>
              </a:lnSpc>
              <a:buFont typeface="Wingdings" panose="05000000000000000000" pitchFamily="2" charset="2"/>
              <a:buNone/>
            </a:pPr>
            <a:r>
              <a:rPr lang="en-US" altLang="en-US" sz="2400" b="1"/>
              <a:t>{	</a:t>
            </a:r>
          </a:p>
          <a:p>
            <a:pPr eaLnBrk="1" hangingPunct="1">
              <a:lnSpc>
                <a:spcPct val="80000"/>
              </a:lnSpc>
              <a:buFont typeface="Wingdings" panose="05000000000000000000" pitchFamily="2" charset="2"/>
              <a:buNone/>
            </a:pPr>
            <a:r>
              <a:rPr lang="en-US" altLang="en-US" sz="2400" b="1"/>
              <a:t>	if (listIsEmpty()) insertFirst(k,d);</a:t>
            </a:r>
          </a:p>
          <a:p>
            <a:pPr eaLnBrk="1" hangingPunct="1">
              <a:lnSpc>
                <a:spcPct val="80000"/>
              </a:lnSpc>
              <a:buFont typeface="Wingdings" panose="05000000000000000000" pitchFamily="2" charset="2"/>
              <a:buNone/>
            </a:pPr>
            <a:r>
              <a:rPr lang="en-US" altLang="en-US" sz="2400" b="1"/>
              <a:t>	else {toEnd(); insertAfter(k,d); }</a:t>
            </a:r>
          </a:p>
          <a:p>
            <a:pPr eaLnBrk="1" hangingPunct="1">
              <a:lnSpc>
                <a:spcPct val="80000"/>
              </a:lnSpc>
              <a:buFont typeface="Wingdings" panose="05000000000000000000" pitchFamily="2" charset="2"/>
              <a:buNone/>
            </a:pPr>
            <a:r>
              <a:rPr lang="en-US" altLang="en-US" sz="2400" b="1"/>
              <a:t>}</a:t>
            </a:r>
          </a:p>
        </p:txBody>
      </p:sp>
    </p:spTree>
    <p:extLst>
      <p:ext uri="{BB962C8B-B14F-4D97-AF65-F5344CB8AC3E}">
        <p14:creationId xmlns:p14="http://schemas.microsoft.com/office/powerpoint/2010/main" val="29627591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512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F9FFD1E0-CBB2-49D1-891C-2BA5F17816D9}" type="slidenum">
              <a:rPr lang="en-GB" altLang="en-US" sz="1400"/>
              <a:pPr eaLnBrk="1" hangingPunct="1"/>
              <a:t>57</a:t>
            </a:fld>
            <a:endParaRPr lang="en-GB" altLang="en-US" sz="1400" dirty="0"/>
          </a:p>
        </p:txBody>
      </p:sp>
      <p:sp>
        <p:nvSpPr>
          <p:cNvPr id="294914" name="Rectangle 2"/>
          <p:cNvSpPr>
            <a:spLocks noGrp="1" noChangeArrowheads="1"/>
          </p:cNvSpPr>
          <p:nvPr>
            <p:ph type="title"/>
          </p:nvPr>
        </p:nvSpPr>
        <p:spPr>
          <a:xfrm>
            <a:off x="2786380" y="812800"/>
            <a:ext cx="7772400" cy="762000"/>
          </a:xfrm>
        </p:spPr>
        <p:txBody>
          <a:bodyPr/>
          <a:lstStyle/>
          <a:p>
            <a:pPr eaLnBrk="1" hangingPunct="1">
              <a:defRPr/>
            </a:pPr>
            <a:r>
              <a:rPr lang="en-US" b="1" dirty="0">
                <a:effectLst>
                  <a:outerShdw blurRad="38100" dist="38100" dir="2700000" algn="tl">
                    <a:srgbClr val="FFFFFF"/>
                  </a:outerShdw>
                </a:effectLst>
              </a:rPr>
              <a:t>List Class Implementation File</a:t>
            </a:r>
          </a:p>
        </p:txBody>
      </p:sp>
      <p:sp>
        <p:nvSpPr>
          <p:cNvPr id="51205" name="Rectangle 3"/>
          <p:cNvSpPr>
            <a:spLocks noGrp="1" noChangeArrowheads="1"/>
          </p:cNvSpPr>
          <p:nvPr>
            <p:ph type="body" idx="1"/>
          </p:nvPr>
        </p:nvSpPr>
        <p:spPr>
          <a:xfrm>
            <a:off x="2781300" y="1600200"/>
            <a:ext cx="7772400" cy="4648200"/>
          </a:xfrm>
          <a:solidFill>
            <a:srgbClr val="FFFF99"/>
          </a:solidFill>
        </p:spPr>
        <p:txBody>
          <a:bodyPr>
            <a:normAutofit lnSpcReduction="10000"/>
          </a:bodyPr>
          <a:lstStyle/>
          <a:p>
            <a:pPr eaLnBrk="1" hangingPunct="1">
              <a:lnSpc>
                <a:spcPct val="80000"/>
              </a:lnSpc>
              <a:buFont typeface="Wingdings" panose="05000000000000000000" pitchFamily="2" charset="2"/>
              <a:buNone/>
            </a:pPr>
            <a:r>
              <a:rPr lang="en-US" altLang="en-US" sz="2400" b="1" i="1">
                <a:solidFill>
                  <a:srgbClr val="0000FF"/>
                </a:solidFill>
              </a:rPr>
              <a:t>// delete the current node and set the current</a:t>
            </a:r>
          </a:p>
          <a:p>
            <a:pPr eaLnBrk="1" hangingPunct="1">
              <a:lnSpc>
                <a:spcPct val="80000"/>
              </a:lnSpc>
              <a:buFont typeface="Wingdings" panose="05000000000000000000" pitchFamily="2" charset="2"/>
              <a:buNone/>
            </a:pPr>
            <a:r>
              <a:rPr lang="en-US" altLang="en-US" sz="2400" b="1" i="1">
                <a:solidFill>
                  <a:srgbClr val="0000FF"/>
                </a:solidFill>
              </a:rPr>
              <a:t>// position to the next node; </a:t>
            </a:r>
          </a:p>
          <a:p>
            <a:pPr eaLnBrk="1" hangingPunct="1">
              <a:lnSpc>
                <a:spcPct val="80000"/>
              </a:lnSpc>
              <a:buFont typeface="Wingdings" panose="05000000000000000000" pitchFamily="2" charset="2"/>
              <a:buNone/>
            </a:pPr>
            <a:r>
              <a:rPr lang="en-US" altLang="en-US" sz="2400" b="1" i="1">
                <a:solidFill>
                  <a:srgbClr val="0000FF"/>
                </a:solidFill>
              </a:rPr>
              <a:t>// if the current node is the last node initially, the</a:t>
            </a:r>
          </a:p>
          <a:p>
            <a:pPr eaLnBrk="1" hangingPunct="1">
              <a:lnSpc>
                <a:spcPct val="80000"/>
              </a:lnSpc>
              <a:buFont typeface="Wingdings" panose="05000000000000000000" pitchFamily="2" charset="2"/>
              <a:buNone/>
            </a:pPr>
            <a:r>
              <a:rPr lang="en-US" altLang="en-US" sz="2400" b="1" i="1">
                <a:solidFill>
                  <a:srgbClr val="0000FF"/>
                </a:solidFill>
              </a:rPr>
              <a:t>//current position becomes </a:t>
            </a:r>
          </a:p>
          <a:p>
            <a:pPr eaLnBrk="1" hangingPunct="1">
              <a:lnSpc>
                <a:spcPct val="80000"/>
              </a:lnSpc>
              <a:buFont typeface="Wingdings" panose="05000000000000000000" pitchFamily="2" charset="2"/>
              <a:buNone/>
            </a:pPr>
            <a:r>
              <a:rPr lang="en-US" altLang="en-US" sz="2400" b="1" i="1">
                <a:solidFill>
                  <a:srgbClr val="0000FF"/>
                </a:solidFill>
              </a:rPr>
              <a:t>// empty. Assume the current position is nonempty</a:t>
            </a:r>
          </a:p>
          <a:p>
            <a:pPr eaLnBrk="1" hangingPunct="1">
              <a:lnSpc>
                <a:spcPct val="80000"/>
              </a:lnSpc>
              <a:buFont typeface="Wingdings" panose="05000000000000000000" pitchFamily="2" charset="2"/>
              <a:buNone/>
            </a:pPr>
            <a:r>
              <a:rPr lang="en-US" altLang="en-US" sz="2400" b="1" i="1">
                <a:solidFill>
                  <a:srgbClr val="0000FF"/>
                </a:solidFill>
              </a:rPr>
              <a:t>// initially.</a:t>
            </a:r>
          </a:p>
          <a:p>
            <a:pPr eaLnBrk="1" hangingPunct="1">
              <a:lnSpc>
                <a:spcPct val="80000"/>
              </a:lnSpc>
              <a:buFont typeface="Wingdings" panose="05000000000000000000" pitchFamily="2" charset="2"/>
              <a:buNone/>
            </a:pPr>
            <a:r>
              <a:rPr lang="en-US" altLang="en-US" sz="2400" b="1">
                <a:solidFill>
                  <a:srgbClr val="006600"/>
                </a:solidFill>
              </a:rPr>
              <a:t>template &lt;class keyType, class dataType&gt;</a:t>
            </a:r>
          </a:p>
          <a:p>
            <a:pPr eaLnBrk="1" hangingPunct="1">
              <a:lnSpc>
                <a:spcPct val="80000"/>
              </a:lnSpc>
              <a:buFont typeface="Wingdings" panose="05000000000000000000" pitchFamily="2" charset="2"/>
              <a:buNone/>
            </a:pPr>
            <a:r>
              <a:rPr lang="en-US" altLang="en-US" sz="2400" b="1"/>
              <a:t>void List&lt;keyType, dataType&gt;::deleteNode()</a:t>
            </a:r>
          </a:p>
          <a:p>
            <a:pPr eaLnBrk="1" hangingPunct="1">
              <a:lnSpc>
                <a:spcPct val="80000"/>
              </a:lnSpc>
              <a:buFont typeface="Wingdings" panose="05000000000000000000" pitchFamily="2" charset="2"/>
              <a:buNone/>
            </a:pPr>
            <a:r>
              <a:rPr lang="en-US" altLang="en-US" sz="2400" b="1"/>
              <a:t>{</a:t>
            </a:r>
          </a:p>
          <a:p>
            <a:pPr eaLnBrk="1" hangingPunct="1">
              <a:lnSpc>
                <a:spcPct val="80000"/>
              </a:lnSpc>
              <a:buFont typeface="Wingdings" panose="05000000000000000000" pitchFamily="2" charset="2"/>
              <a:buNone/>
            </a:pPr>
            <a:r>
              <a:rPr lang="en-US" altLang="en-US" sz="2400" b="1"/>
              <a:t>	NodePointer q;</a:t>
            </a:r>
          </a:p>
          <a:p>
            <a:pPr eaLnBrk="1" hangingPunct="1">
              <a:lnSpc>
                <a:spcPct val="80000"/>
              </a:lnSpc>
              <a:buFont typeface="Wingdings" panose="05000000000000000000" pitchFamily="2" charset="2"/>
              <a:buNone/>
            </a:pPr>
            <a:r>
              <a:rPr lang="en-US" altLang="en-US" sz="2400" b="1"/>
              <a:t>   	if(! curIsEmpty())     </a:t>
            </a:r>
          </a:p>
          <a:p>
            <a:pPr eaLnBrk="1" hangingPunct="1">
              <a:lnSpc>
                <a:spcPct val="80000"/>
              </a:lnSpc>
              <a:buFont typeface="Wingdings" panose="05000000000000000000" pitchFamily="2" charset="2"/>
              <a:buNone/>
            </a:pPr>
            <a:r>
              <a:rPr lang="en-US" altLang="en-US" sz="2400" b="1"/>
              <a:t>	{	</a:t>
            </a:r>
            <a:r>
              <a:rPr lang="en-US" altLang="en-US" sz="2400" b="1">
                <a:solidFill>
                  <a:srgbClr val="0000CC"/>
                </a:solidFill>
              </a:rPr>
              <a:t>// current node is not empty</a:t>
            </a:r>
            <a:r>
              <a:rPr lang="en-US" altLang="en-US" b="1"/>
              <a:t>		</a:t>
            </a:r>
          </a:p>
        </p:txBody>
      </p:sp>
    </p:spTree>
    <p:extLst>
      <p:ext uri="{BB962C8B-B14F-4D97-AF65-F5344CB8AC3E}">
        <p14:creationId xmlns:p14="http://schemas.microsoft.com/office/powerpoint/2010/main" val="114112985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522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D3056500-31DF-4ECD-8C76-A112AA736614}" type="slidenum">
              <a:rPr lang="en-GB" altLang="en-US" sz="1400"/>
              <a:pPr eaLnBrk="1" hangingPunct="1"/>
              <a:t>58</a:t>
            </a:fld>
            <a:endParaRPr lang="en-GB" altLang="en-US" sz="1400" dirty="0"/>
          </a:p>
        </p:txBody>
      </p:sp>
      <p:sp>
        <p:nvSpPr>
          <p:cNvPr id="295938" name="Rectangle 2"/>
          <p:cNvSpPr>
            <a:spLocks noGrp="1" noChangeArrowheads="1"/>
          </p:cNvSpPr>
          <p:nvPr>
            <p:ph type="title"/>
          </p:nvPr>
        </p:nvSpPr>
        <p:spPr>
          <a:xfrm>
            <a:off x="2781300" y="838200"/>
            <a:ext cx="7772400" cy="762000"/>
          </a:xfrm>
        </p:spPr>
        <p:txBody>
          <a:bodyPr/>
          <a:lstStyle/>
          <a:p>
            <a:pPr eaLnBrk="1" hangingPunct="1">
              <a:defRPr/>
            </a:pPr>
            <a:r>
              <a:rPr lang="en-US" b="1" dirty="0">
                <a:effectLst>
                  <a:outerShdw blurRad="38100" dist="38100" dir="2700000" algn="tl">
                    <a:srgbClr val="FFFFFF"/>
                  </a:outerShdw>
                </a:effectLst>
              </a:rPr>
              <a:t>List Class Implementation File</a:t>
            </a:r>
          </a:p>
        </p:txBody>
      </p:sp>
      <p:sp>
        <p:nvSpPr>
          <p:cNvPr id="52229" name="Rectangle 3"/>
          <p:cNvSpPr>
            <a:spLocks noGrp="1" noChangeArrowheads="1"/>
          </p:cNvSpPr>
          <p:nvPr>
            <p:ph type="body" idx="1"/>
          </p:nvPr>
        </p:nvSpPr>
        <p:spPr>
          <a:xfrm>
            <a:off x="2781300" y="1600200"/>
            <a:ext cx="7772400" cy="4419600"/>
          </a:xfrm>
          <a:solidFill>
            <a:srgbClr val="FFFF99"/>
          </a:solidFill>
        </p:spPr>
        <p:txBody>
          <a:bodyPr>
            <a:normAutofit fontScale="92500" lnSpcReduction="10000"/>
          </a:bodyPr>
          <a:lstStyle/>
          <a:p>
            <a:pPr eaLnBrk="1" hangingPunct="1">
              <a:lnSpc>
                <a:spcPct val="80000"/>
              </a:lnSpc>
              <a:buFont typeface="Wingdings" panose="05000000000000000000" pitchFamily="2" charset="2"/>
              <a:buNone/>
            </a:pPr>
            <a:r>
              <a:rPr lang="en-US" altLang="en-US" sz="2400" b="1"/>
              <a:t>if (atFirst()) 	</a:t>
            </a:r>
            <a:r>
              <a:rPr lang="en-US" altLang="en-US" sz="2400" b="1">
                <a:solidFill>
                  <a:srgbClr val="0000CC"/>
                </a:solidFill>
              </a:rPr>
              <a:t>// delete head node</a:t>
            </a:r>
          </a:p>
          <a:p>
            <a:pPr eaLnBrk="1" hangingPunct="1">
              <a:lnSpc>
                <a:spcPct val="80000"/>
              </a:lnSpc>
              <a:buFont typeface="Wingdings" panose="05000000000000000000" pitchFamily="2" charset="2"/>
              <a:buNone/>
            </a:pPr>
            <a:r>
              <a:rPr lang="en-US" altLang="en-US" sz="2400" b="1"/>
              <a:t>   		{	q = cursor; 	cursor = cursor-&gt;next;	</a:t>
            </a:r>
          </a:p>
          <a:p>
            <a:pPr eaLnBrk="1" hangingPunct="1">
              <a:lnSpc>
                <a:spcPct val="80000"/>
              </a:lnSpc>
              <a:buFont typeface="Wingdings" panose="05000000000000000000" pitchFamily="2" charset="2"/>
              <a:buNone/>
            </a:pPr>
            <a:r>
              <a:rPr lang="en-US" altLang="en-US" sz="2400" b="1"/>
              <a:t>			head = cursor;  delete q;   </a:t>
            </a:r>
          </a:p>
          <a:p>
            <a:pPr eaLnBrk="1" hangingPunct="1">
              <a:lnSpc>
                <a:spcPct val="80000"/>
              </a:lnSpc>
              <a:buFont typeface="Wingdings" panose="05000000000000000000" pitchFamily="2" charset="2"/>
              <a:buNone/>
            </a:pPr>
            <a:r>
              <a:rPr lang="en-US" altLang="en-US" sz="2400" b="1"/>
              <a:t>		}</a:t>
            </a:r>
          </a:p>
          <a:p>
            <a:pPr eaLnBrk="1" hangingPunct="1">
              <a:lnSpc>
                <a:spcPct val="80000"/>
              </a:lnSpc>
              <a:buFont typeface="Wingdings" panose="05000000000000000000" pitchFamily="2" charset="2"/>
              <a:buNone/>
            </a:pPr>
            <a:endParaRPr lang="en-US" altLang="en-US" sz="2400" b="1"/>
          </a:p>
          <a:p>
            <a:pPr eaLnBrk="1" hangingPunct="1">
              <a:lnSpc>
                <a:spcPct val="80000"/>
              </a:lnSpc>
              <a:buFont typeface="Wingdings" panose="05000000000000000000" pitchFamily="2" charset="2"/>
              <a:buNone/>
            </a:pPr>
            <a:r>
              <a:rPr lang="en-US" altLang="en-US" sz="2400" b="1"/>
              <a:t>else 		</a:t>
            </a:r>
            <a:r>
              <a:rPr lang="en-US" altLang="en-US" sz="2400" b="1">
                <a:solidFill>
                  <a:srgbClr val="0000CC"/>
                </a:solidFill>
              </a:rPr>
              <a:t>// delete non-head node</a:t>
            </a:r>
          </a:p>
          <a:p>
            <a:pPr eaLnBrk="1" hangingPunct="1">
              <a:lnSpc>
                <a:spcPct val="80000"/>
              </a:lnSpc>
              <a:buFont typeface="Wingdings" panose="05000000000000000000" pitchFamily="2" charset="2"/>
              <a:buNone/>
            </a:pPr>
            <a:r>
              <a:rPr lang="en-US" altLang="en-US" sz="2400" b="1"/>
              <a:t>   		{	q = cursor;   cursor = cursor-&gt;next;</a:t>
            </a:r>
          </a:p>
          <a:p>
            <a:pPr eaLnBrk="1" hangingPunct="1">
              <a:lnSpc>
                <a:spcPct val="80000"/>
              </a:lnSpc>
              <a:buFont typeface="Wingdings" panose="05000000000000000000" pitchFamily="2" charset="2"/>
              <a:buNone/>
            </a:pPr>
            <a:r>
              <a:rPr lang="en-US" altLang="en-US" sz="2400" b="1"/>
              <a:t>			prev-&gt;next = cursor;	delete q;    </a:t>
            </a:r>
          </a:p>
          <a:p>
            <a:pPr eaLnBrk="1" hangingPunct="1">
              <a:lnSpc>
                <a:spcPct val="80000"/>
              </a:lnSpc>
              <a:buFont typeface="Wingdings" panose="05000000000000000000" pitchFamily="2" charset="2"/>
              <a:buNone/>
            </a:pPr>
            <a:r>
              <a:rPr lang="en-US" altLang="en-US" sz="2400" b="1"/>
              <a:t>		}</a:t>
            </a:r>
          </a:p>
          <a:p>
            <a:pPr eaLnBrk="1" hangingPunct="1">
              <a:lnSpc>
                <a:spcPct val="80000"/>
              </a:lnSpc>
              <a:buFont typeface="Wingdings" panose="05000000000000000000" pitchFamily="2" charset="2"/>
              <a:buNone/>
            </a:pPr>
            <a:r>
              <a:rPr lang="en-US" altLang="en-US" sz="2400" b="1"/>
              <a:t>   }</a:t>
            </a:r>
          </a:p>
          <a:p>
            <a:pPr eaLnBrk="1" hangingPunct="1">
              <a:lnSpc>
                <a:spcPct val="80000"/>
              </a:lnSpc>
              <a:buFont typeface="Wingdings" panose="05000000000000000000" pitchFamily="2" charset="2"/>
              <a:buNone/>
            </a:pPr>
            <a:r>
              <a:rPr lang="en-US" altLang="en-US" sz="2400" b="1"/>
              <a:t>}		</a:t>
            </a:r>
          </a:p>
          <a:p>
            <a:pPr eaLnBrk="1" hangingPunct="1">
              <a:lnSpc>
                <a:spcPct val="80000"/>
              </a:lnSpc>
              <a:buFont typeface="Wingdings" panose="05000000000000000000" pitchFamily="2" charset="2"/>
              <a:buNone/>
            </a:pPr>
            <a:r>
              <a:rPr lang="en-US" altLang="en-US" sz="2400" b="1"/>
              <a:t>		</a:t>
            </a:r>
          </a:p>
        </p:txBody>
      </p:sp>
    </p:spTree>
    <p:extLst>
      <p:ext uri="{BB962C8B-B14F-4D97-AF65-F5344CB8AC3E}">
        <p14:creationId xmlns:p14="http://schemas.microsoft.com/office/powerpoint/2010/main" val="280911183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532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9E5A34D5-9880-4C00-B74F-03B6627B80DB}" type="slidenum">
              <a:rPr lang="en-GB" altLang="en-US" sz="1400"/>
              <a:pPr eaLnBrk="1" hangingPunct="1"/>
              <a:t>59</a:t>
            </a:fld>
            <a:endParaRPr lang="en-GB" altLang="en-US" sz="1400" dirty="0"/>
          </a:p>
        </p:txBody>
      </p:sp>
      <p:sp>
        <p:nvSpPr>
          <p:cNvPr id="296962" name="Rectangle 2"/>
          <p:cNvSpPr>
            <a:spLocks noGrp="1" noChangeArrowheads="1"/>
          </p:cNvSpPr>
          <p:nvPr>
            <p:ph type="title"/>
          </p:nvPr>
        </p:nvSpPr>
        <p:spPr>
          <a:xfrm>
            <a:off x="2781300" y="762000"/>
            <a:ext cx="7772400" cy="838200"/>
          </a:xfrm>
        </p:spPr>
        <p:txBody>
          <a:bodyPr/>
          <a:lstStyle/>
          <a:p>
            <a:pPr eaLnBrk="1" hangingPunct="1">
              <a:defRPr/>
            </a:pPr>
            <a:r>
              <a:rPr lang="en-US" b="1" dirty="0">
                <a:effectLst>
                  <a:outerShdw blurRad="38100" dist="38100" dir="2700000" algn="tl">
                    <a:srgbClr val="FFFFFF"/>
                  </a:outerShdw>
                </a:effectLst>
              </a:rPr>
              <a:t>List Class Implementation File</a:t>
            </a:r>
          </a:p>
        </p:txBody>
      </p:sp>
      <p:sp>
        <p:nvSpPr>
          <p:cNvPr id="53253" name="Rectangle 3"/>
          <p:cNvSpPr>
            <a:spLocks noGrp="1" noChangeArrowheads="1"/>
          </p:cNvSpPr>
          <p:nvPr>
            <p:ph type="body" idx="1"/>
          </p:nvPr>
        </p:nvSpPr>
        <p:spPr>
          <a:xfrm>
            <a:off x="2781300" y="1600200"/>
            <a:ext cx="7772400" cy="4648200"/>
          </a:xfrm>
          <a:solidFill>
            <a:srgbClr val="FFFF99"/>
          </a:solidFill>
        </p:spPr>
        <p:txBody>
          <a:bodyPr>
            <a:normAutofit fontScale="92500" lnSpcReduction="20000"/>
          </a:bodyPr>
          <a:lstStyle/>
          <a:p>
            <a:pPr eaLnBrk="1" hangingPunct="1">
              <a:lnSpc>
                <a:spcPct val="80000"/>
              </a:lnSpc>
              <a:buFont typeface="Wingdings" panose="05000000000000000000" pitchFamily="2" charset="2"/>
              <a:buNone/>
            </a:pPr>
            <a:r>
              <a:rPr lang="en-US" altLang="en-US" b="1" i="1">
                <a:solidFill>
                  <a:srgbClr val="0000FF"/>
                </a:solidFill>
              </a:rPr>
              <a:t>// delete the first node and set the current position to the next node; </a:t>
            </a:r>
          </a:p>
          <a:p>
            <a:pPr eaLnBrk="1" hangingPunct="1">
              <a:lnSpc>
                <a:spcPct val="80000"/>
              </a:lnSpc>
              <a:buFont typeface="Wingdings" panose="05000000000000000000" pitchFamily="2" charset="2"/>
              <a:buNone/>
            </a:pPr>
            <a:r>
              <a:rPr lang="en-US" altLang="en-US" b="1" i="1">
                <a:solidFill>
                  <a:srgbClr val="0000FF"/>
                </a:solidFill>
              </a:rPr>
              <a:t>// if it was initially the only node, the current position becomes empty; </a:t>
            </a:r>
          </a:p>
          <a:p>
            <a:pPr eaLnBrk="1" hangingPunct="1">
              <a:lnSpc>
                <a:spcPct val="80000"/>
              </a:lnSpc>
              <a:buFont typeface="Wingdings" panose="05000000000000000000" pitchFamily="2" charset="2"/>
              <a:buNone/>
            </a:pPr>
            <a:r>
              <a:rPr lang="en-US" altLang="en-US" b="1" i="1">
                <a:solidFill>
                  <a:srgbClr val="0000FF"/>
                </a:solidFill>
              </a:rPr>
              <a:t>// assume the current position is nonempty initially.</a:t>
            </a:r>
          </a:p>
          <a:p>
            <a:pPr eaLnBrk="1" hangingPunct="1">
              <a:lnSpc>
                <a:spcPct val="80000"/>
              </a:lnSpc>
              <a:buFont typeface="Wingdings" panose="05000000000000000000" pitchFamily="2" charset="2"/>
              <a:buNone/>
            </a:pPr>
            <a:r>
              <a:rPr lang="en-US" altLang="en-US" sz="2000" b="1">
                <a:solidFill>
                  <a:srgbClr val="006600"/>
                </a:solidFill>
              </a:rPr>
              <a:t>template &lt;class keyType, class dataType&gt;</a:t>
            </a:r>
          </a:p>
          <a:p>
            <a:pPr eaLnBrk="1" hangingPunct="1">
              <a:lnSpc>
                <a:spcPct val="80000"/>
              </a:lnSpc>
              <a:buFont typeface="Wingdings" panose="05000000000000000000" pitchFamily="2" charset="2"/>
              <a:buNone/>
            </a:pPr>
            <a:r>
              <a:rPr lang="en-US" altLang="en-US" sz="2000" b="1"/>
              <a:t>void List&lt;keyType, dataType&gt;::deleteFirst()</a:t>
            </a:r>
          </a:p>
          <a:p>
            <a:pPr eaLnBrk="1" hangingPunct="1">
              <a:lnSpc>
                <a:spcPct val="80000"/>
              </a:lnSpc>
              <a:buFont typeface="Wingdings" panose="05000000000000000000" pitchFamily="2" charset="2"/>
              <a:buNone/>
            </a:pPr>
            <a:r>
              <a:rPr lang="en-US" altLang="en-US" sz="2000" b="1"/>
              <a:t>{</a:t>
            </a:r>
          </a:p>
          <a:p>
            <a:pPr eaLnBrk="1" hangingPunct="1">
              <a:lnSpc>
                <a:spcPct val="80000"/>
              </a:lnSpc>
              <a:buFont typeface="Wingdings" panose="05000000000000000000" pitchFamily="2" charset="2"/>
              <a:buNone/>
            </a:pPr>
            <a:r>
              <a:rPr lang="en-US" altLang="en-US" sz="2000" b="1"/>
              <a:t>	if(! listIsEmpty()) {toFirst(); deleteNode();}</a:t>
            </a:r>
          </a:p>
          <a:p>
            <a:pPr eaLnBrk="1" hangingPunct="1">
              <a:lnSpc>
                <a:spcPct val="80000"/>
              </a:lnSpc>
              <a:buFont typeface="Wingdings" panose="05000000000000000000" pitchFamily="2" charset="2"/>
              <a:buNone/>
            </a:pPr>
            <a:r>
              <a:rPr lang="en-US" altLang="en-US" sz="2000" b="1"/>
              <a:t>}</a:t>
            </a:r>
          </a:p>
          <a:p>
            <a:pPr eaLnBrk="1" hangingPunct="1">
              <a:lnSpc>
                <a:spcPct val="80000"/>
              </a:lnSpc>
              <a:buFont typeface="Wingdings" panose="05000000000000000000" pitchFamily="2" charset="2"/>
              <a:buNone/>
            </a:pPr>
            <a:r>
              <a:rPr lang="en-US" altLang="en-US" b="1" i="1">
                <a:solidFill>
                  <a:srgbClr val="0000FF"/>
                </a:solidFill>
              </a:rPr>
              <a:t>// delete the last node and set the current position to empty; </a:t>
            </a:r>
          </a:p>
          <a:p>
            <a:pPr eaLnBrk="1" hangingPunct="1">
              <a:lnSpc>
                <a:spcPct val="80000"/>
              </a:lnSpc>
              <a:buFont typeface="Wingdings" panose="05000000000000000000" pitchFamily="2" charset="2"/>
              <a:buNone/>
            </a:pPr>
            <a:r>
              <a:rPr lang="en-US" altLang="en-US" b="1" i="1">
                <a:solidFill>
                  <a:srgbClr val="0000FF"/>
                </a:solidFill>
              </a:rPr>
              <a:t>// assume the current position is nonempty initially.</a:t>
            </a:r>
          </a:p>
          <a:p>
            <a:pPr eaLnBrk="1" hangingPunct="1">
              <a:lnSpc>
                <a:spcPct val="80000"/>
              </a:lnSpc>
              <a:buFont typeface="Wingdings" panose="05000000000000000000" pitchFamily="2" charset="2"/>
              <a:buNone/>
            </a:pPr>
            <a:r>
              <a:rPr lang="en-US" altLang="en-US" sz="2000" b="1">
                <a:solidFill>
                  <a:srgbClr val="006600"/>
                </a:solidFill>
              </a:rPr>
              <a:t>template &lt;class keyType, class dataType&gt;</a:t>
            </a:r>
          </a:p>
          <a:p>
            <a:pPr eaLnBrk="1" hangingPunct="1">
              <a:lnSpc>
                <a:spcPct val="80000"/>
              </a:lnSpc>
              <a:buFont typeface="Wingdings" panose="05000000000000000000" pitchFamily="2" charset="2"/>
              <a:buNone/>
            </a:pPr>
            <a:r>
              <a:rPr lang="en-US" altLang="en-US" sz="2000" b="1"/>
              <a:t>void List&lt;keyType, dataType&gt;::deleteEnd()</a:t>
            </a:r>
          </a:p>
          <a:p>
            <a:pPr eaLnBrk="1" hangingPunct="1">
              <a:lnSpc>
                <a:spcPct val="80000"/>
              </a:lnSpc>
              <a:buFont typeface="Wingdings" panose="05000000000000000000" pitchFamily="2" charset="2"/>
              <a:buNone/>
            </a:pPr>
            <a:r>
              <a:rPr lang="en-US" altLang="en-US" sz="2000" b="1"/>
              <a:t>{</a:t>
            </a:r>
          </a:p>
          <a:p>
            <a:pPr eaLnBrk="1" hangingPunct="1">
              <a:lnSpc>
                <a:spcPct val="80000"/>
              </a:lnSpc>
              <a:buFont typeface="Wingdings" panose="05000000000000000000" pitchFamily="2" charset="2"/>
              <a:buNone/>
            </a:pPr>
            <a:r>
              <a:rPr lang="en-US" altLang="en-US" sz="2000" b="1"/>
              <a:t>	if(! listIsEmpty()) {toEnd(); deleteNode();}</a:t>
            </a:r>
          </a:p>
          <a:p>
            <a:pPr eaLnBrk="1" hangingPunct="1">
              <a:lnSpc>
                <a:spcPct val="80000"/>
              </a:lnSpc>
              <a:buFont typeface="Wingdings" panose="05000000000000000000" pitchFamily="2" charset="2"/>
              <a:buNone/>
            </a:pPr>
            <a:r>
              <a:rPr lang="en-US" altLang="en-US" sz="2000" b="1"/>
              <a:t>}</a:t>
            </a:r>
          </a:p>
        </p:txBody>
      </p:sp>
    </p:spTree>
    <p:extLst>
      <p:ext uri="{BB962C8B-B14F-4D97-AF65-F5344CB8AC3E}">
        <p14:creationId xmlns:p14="http://schemas.microsoft.com/office/powerpoint/2010/main" val="3767851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2781300" y="762000"/>
            <a:ext cx="7772400" cy="1143000"/>
          </a:xfrm>
        </p:spPr>
        <p:txBody>
          <a:bodyPr/>
          <a:lstStyle/>
          <a:p>
            <a:pPr>
              <a:defRPr/>
            </a:pPr>
            <a:r>
              <a:rPr lang="en-US" sz="2800" b="1" dirty="0">
                <a:effectLst>
                  <a:outerShdw blurRad="38100" dist="38100" dir="2700000" algn="tl">
                    <a:srgbClr val="FFFFFF"/>
                  </a:outerShdw>
                </a:effectLst>
              </a:rPr>
              <a:t>Specifying Node Structure</a:t>
            </a:r>
            <a:br>
              <a:rPr lang="en-US" sz="2800" b="1" dirty="0">
                <a:effectLst>
                  <a:outerShdw blurRad="38100" dist="38100" dir="2700000" algn="tl">
                    <a:srgbClr val="FFFFFF"/>
                  </a:outerShdw>
                </a:effectLst>
              </a:rPr>
            </a:br>
            <a:r>
              <a:rPr lang="en-US" sz="2800" b="1" dirty="0">
                <a:effectLst>
                  <a:outerShdw blurRad="38100" dist="38100" dir="2700000" algn="tl">
                    <a:srgbClr val="FFFFFF"/>
                  </a:outerShdw>
                </a:effectLst>
              </a:rPr>
              <a:t>(Example)</a:t>
            </a:r>
            <a:endParaRPr lang="en-US" sz="2800" dirty="0"/>
          </a:p>
        </p:txBody>
      </p:sp>
      <p:sp>
        <p:nvSpPr>
          <p:cNvPr id="10242" name="Rectangle 3"/>
          <p:cNvSpPr>
            <a:spLocks noGrp="1" noChangeArrowheads="1"/>
          </p:cNvSpPr>
          <p:nvPr>
            <p:ph idx="1"/>
          </p:nvPr>
        </p:nvSpPr>
        <p:spPr>
          <a:xfrm>
            <a:off x="2781300" y="2209800"/>
            <a:ext cx="7772400" cy="4114800"/>
          </a:xfrm>
        </p:spPr>
        <p:txBody>
          <a:bodyPr>
            <a:normAutofit fontScale="92500" lnSpcReduction="20000"/>
          </a:bodyPr>
          <a:lstStyle/>
          <a:p>
            <a:pPr marL="0" lvl="1" indent="0" algn="just">
              <a:buNone/>
            </a:pPr>
            <a:r>
              <a:rPr lang="en-US" altLang="en-US" sz="2000" b="1" dirty="0"/>
              <a:t>Suppose each node is to contain a word from the dictionary, and the number of times such word occurs in a document. </a:t>
            </a:r>
            <a:endParaRPr lang="en-US" altLang="en-US" sz="2000" b="1" i="1" dirty="0"/>
          </a:p>
          <a:p>
            <a:pPr lvl="1">
              <a:buNone/>
            </a:pPr>
            <a:endParaRPr lang="en-US" altLang="en-US" sz="1800" b="1" i="1" dirty="0"/>
          </a:p>
          <a:p>
            <a:pPr lvl="1">
              <a:buNone/>
            </a:pPr>
            <a:r>
              <a:rPr lang="en-US" altLang="en-US" sz="1800" b="1" i="1" dirty="0"/>
              <a:t>struct </a:t>
            </a:r>
            <a:r>
              <a:rPr lang="en-US" altLang="en-US" sz="1800" b="1" i="1" dirty="0" err="1"/>
              <a:t>elType</a:t>
            </a:r>
            <a:r>
              <a:rPr lang="en-US" altLang="en-US" sz="1800" b="1" i="1" dirty="0"/>
              <a:t>	</a:t>
            </a:r>
            <a:r>
              <a:rPr lang="en-US" altLang="en-US" sz="1800" b="1" i="1" dirty="0">
                <a:solidFill>
                  <a:srgbClr val="0000FF"/>
                </a:solidFill>
              </a:rPr>
              <a:t>// specify data element</a:t>
            </a:r>
          </a:p>
          <a:p>
            <a:pPr lvl="1">
              <a:buNone/>
            </a:pPr>
            <a:r>
              <a:rPr lang="en-US" altLang="en-US" sz="1800" b="1" i="1" dirty="0"/>
              <a:t>{ string word;	</a:t>
            </a:r>
            <a:r>
              <a:rPr lang="en-US" altLang="en-US" sz="1800" b="1" i="1" dirty="0" err="1"/>
              <a:t>int</a:t>
            </a:r>
            <a:r>
              <a:rPr lang="en-US" altLang="en-US" sz="1800" b="1" i="1" dirty="0"/>
              <a:t> count ;}</a:t>
            </a:r>
          </a:p>
          <a:p>
            <a:pPr lvl="1">
              <a:buNone/>
            </a:pPr>
            <a:endParaRPr lang="en-US" altLang="en-US" sz="1800" b="1" i="1" dirty="0"/>
          </a:p>
          <a:p>
            <a:pPr lvl="1">
              <a:buNone/>
            </a:pPr>
            <a:r>
              <a:rPr lang="en-US" altLang="en-US" sz="1800" b="1" i="1" dirty="0"/>
              <a:t>class </a:t>
            </a:r>
            <a:r>
              <a:rPr lang="en-US" altLang="en-US" sz="1800" b="1" i="1" dirty="0">
                <a:solidFill>
                  <a:srgbClr val="FF0066"/>
                </a:solidFill>
              </a:rPr>
              <a:t>node </a:t>
            </a:r>
            <a:r>
              <a:rPr lang="en-US" altLang="en-US" sz="1800" b="1" i="1" dirty="0"/>
              <a:t>{	</a:t>
            </a:r>
            <a:r>
              <a:rPr lang="en-US" altLang="en-US" sz="1800" b="1" i="1" dirty="0">
                <a:solidFill>
                  <a:srgbClr val="FF0066"/>
                </a:solidFill>
              </a:rPr>
              <a:t>	</a:t>
            </a:r>
            <a:r>
              <a:rPr lang="en-US" altLang="en-US" sz="1800" b="1" i="1" dirty="0">
                <a:solidFill>
                  <a:srgbClr val="0000FF"/>
                </a:solidFill>
              </a:rPr>
              <a:t>// class to specify node structure</a:t>
            </a:r>
          </a:p>
          <a:p>
            <a:pPr lvl="1">
              <a:buNone/>
            </a:pPr>
            <a:r>
              <a:rPr lang="en-US" altLang="en-US" sz="1800" b="1" i="1" dirty="0"/>
              <a:t> public:	</a:t>
            </a:r>
          </a:p>
          <a:p>
            <a:pPr lvl="1">
              <a:buNone/>
            </a:pPr>
            <a:r>
              <a:rPr lang="en-US" altLang="en-US" sz="1800" b="1" i="1" dirty="0"/>
              <a:t>	</a:t>
            </a:r>
            <a:r>
              <a:rPr lang="en-US" altLang="en-US" sz="1800" b="1" i="1" dirty="0" err="1"/>
              <a:t>elType</a:t>
            </a:r>
            <a:r>
              <a:rPr lang="en-US" altLang="en-US" sz="1800" b="1" i="1" dirty="0"/>
              <a:t> e; 	</a:t>
            </a:r>
          </a:p>
          <a:p>
            <a:pPr lvl="1">
              <a:buNone/>
            </a:pPr>
            <a:r>
              <a:rPr lang="en-US" altLang="en-US" sz="1800" b="1" i="1" dirty="0">
                <a:solidFill>
                  <a:srgbClr val="FF0066"/>
                </a:solidFill>
              </a:rPr>
              <a:t>	node</a:t>
            </a:r>
            <a:r>
              <a:rPr lang="en-US" altLang="en-US" sz="1800" b="1" i="1" dirty="0"/>
              <a:t> *next;  </a:t>
            </a:r>
          </a:p>
          <a:p>
            <a:pPr lvl="1">
              <a:buNone/>
            </a:pPr>
            <a:r>
              <a:rPr lang="en-US" altLang="en-US" sz="1800" b="1" i="1" dirty="0"/>
              <a:t>};</a:t>
            </a:r>
          </a:p>
          <a:p>
            <a:pPr lvl="1">
              <a:buNone/>
            </a:pPr>
            <a:r>
              <a:rPr lang="en-US" altLang="en-US" sz="1800" b="1" i="1" dirty="0">
                <a:solidFill>
                  <a:srgbClr val="FF0066"/>
                </a:solidFill>
              </a:rPr>
              <a:t>node</a:t>
            </a:r>
            <a:r>
              <a:rPr lang="en-US" altLang="en-US" sz="1800" b="1" i="1" dirty="0"/>
              <a:t>  *p, *q;		</a:t>
            </a:r>
            <a:r>
              <a:rPr lang="en-US" altLang="en-US" sz="1800" b="1" i="1" dirty="0">
                <a:solidFill>
                  <a:srgbClr val="0000FF"/>
                </a:solidFill>
              </a:rPr>
              <a:t>// pointers to nodes of type </a:t>
            </a:r>
            <a:r>
              <a:rPr lang="en-US" altLang="en-US" sz="1800" b="1" i="1" dirty="0">
                <a:solidFill>
                  <a:srgbClr val="FF0066"/>
                </a:solidFill>
              </a:rPr>
              <a:t>node</a:t>
            </a:r>
            <a:endParaRPr lang="en-US" altLang="en-US" sz="1800" dirty="0">
              <a:solidFill>
                <a:srgbClr val="FF0066"/>
              </a:solidFill>
            </a:endParaRP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SzPct val="8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8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defTabSz="914400" fontAlgn="base">
              <a:spcBef>
                <a:spcPct val="0"/>
              </a:spcBef>
              <a:spcAft>
                <a:spcPct val="0"/>
              </a:spcAft>
              <a:buClrTx/>
              <a:buSzTx/>
              <a:buNone/>
              <a:defRPr/>
            </a:pPr>
            <a:r>
              <a:rPr lang="en-GB" altLang="en-US" sz="1400">
                <a:solidFill>
                  <a:srgbClr val="333329"/>
                </a:solidFill>
              </a:rPr>
              <a:t>Prof. Amr Goneid, AUC</a:t>
            </a:r>
          </a:p>
        </p:txBody>
      </p:sp>
      <p:sp>
        <p:nvSpPr>
          <p:cNvPr id="1024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SzPct val="8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8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defTabSz="914400" fontAlgn="base">
              <a:spcBef>
                <a:spcPct val="0"/>
              </a:spcBef>
              <a:spcAft>
                <a:spcPct val="0"/>
              </a:spcAft>
              <a:buClrTx/>
              <a:buSzTx/>
              <a:buNone/>
              <a:defRPr/>
            </a:pPr>
            <a:fld id="{17E70E29-D635-40CF-B428-0B9271C339F0}" type="slidenum">
              <a:rPr lang="en-US" altLang="en-US" sz="1400">
                <a:solidFill>
                  <a:srgbClr val="333329"/>
                </a:solidFill>
              </a:rPr>
              <a:pPr defTabSz="914400" fontAlgn="base">
                <a:spcBef>
                  <a:spcPct val="0"/>
                </a:spcBef>
                <a:spcAft>
                  <a:spcPct val="0"/>
                </a:spcAft>
                <a:buClrTx/>
                <a:buSzTx/>
                <a:buNone/>
                <a:defRPr/>
              </a:pPr>
              <a:t>6</a:t>
            </a:fld>
            <a:endParaRPr lang="en-US" altLang="en-US" sz="1400">
              <a:solidFill>
                <a:srgbClr val="333329"/>
              </a:solidFill>
            </a:endParaRPr>
          </a:p>
        </p:txBody>
      </p:sp>
    </p:spTree>
    <p:extLst>
      <p:ext uri="{BB962C8B-B14F-4D97-AF65-F5344CB8AC3E}">
        <p14:creationId xmlns:p14="http://schemas.microsoft.com/office/powerpoint/2010/main" val="318006490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542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41799320-E2F2-413C-A6C6-A4C2355B2422}" type="slidenum">
              <a:rPr lang="en-GB" altLang="en-US" sz="1400"/>
              <a:pPr eaLnBrk="1" hangingPunct="1"/>
              <a:t>60</a:t>
            </a:fld>
            <a:endParaRPr lang="en-GB" altLang="en-US" sz="1400" dirty="0"/>
          </a:p>
        </p:txBody>
      </p:sp>
      <p:sp>
        <p:nvSpPr>
          <p:cNvPr id="297986"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FFFFFF"/>
                  </a:outerShdw>
                </a:effectLst>
              </a:rPr>
              <a:t>List Class Implementation File</a:t>
            </a:r>
          </a:p>
        </p:txBody>
      </p:sp>
      <p:sp>
        <p:nvSpPr>
          <p:cNvPr id="54277" name="Rectangle 3"/>
          <p:cNvSpPr>
            <a:spLocks noGrp="1" noChangeArrowheads="1"/>
          </p:cNvSpPr>
          <p:nvPr>
            <p:ph type="body" idx="1"/>
          </p:nvPr>
        </p:nvSpPr>
        <p:spPr>
          <a:xfrm>
            <a:off x="2781300" y="1981200"/>
            <a:ext cx="7772400" cy="4267200"/>
          </a:xfrm>
          <a:solidFill>
            <a:srgbClr val="FFFF99"/>
          </a:solidFill>
        </p:spPr>
        <p:txBody>
          <a:bodyPr/>
          <a:lstStyle/>
          <a:p>
            <a:pPr eaLnBrk="1" hangingPunct="1">
              <a:buFont typeface="Wingdings" panose="05000000000000000000" pitchFamily="2" charset="2"/>
              <a:buNone/>
            </a:pPr>
            <a:r>
              <a:rPr lang="en-US" altLang="en-US" sz="2400" b="1" i="1">
                <a:solidFill>
                  <a:srgbClr val="0000FF"/>
                </a:solidFill>
              </a:rPr>
              <a:t>// delete whole list</a:t>
            </a:r>
          </a:p>
          <a:p>
            <a:pPr eaLnBrk="1" hangingPunct="1">
              <a:buFont typeface="Wingdings" panose="05000000000000000000" pitchFamily="2" charset="2"/>
              <a:buNone/>
            </a:pPr>
            <a:r>
              <a:rPr lang="en-US" altLang="en-US" sz="2400" b="1">
                <a:solidFill>
                  <a:srgbClr val="006600"/>
                </a:solidFill>
              </a:rPr>
              <a:t>template &lt;class keyType, class dataType&gt;</a:t>
            </a:r>
          </a:p>
          <a:p>
            <a:pPr eaLnBrk="1" hangingPunct="1">
              <a:buFont typeface="Wingdings" panose="05000000000000000000" pitchFamily="2" charset="2"/>
              <a:buNone/>
            </a:pPr>
            <a:r>
              <a:rPr lang="en-US" altLang="en-US" sz="2400" b="1"/>
              <a:t>void List&lt;keyType, dataType&gt;::makeListEmpty()</a:t>
            </a:r>
          </a:p>
          <a:p>
            <a:pPr eaLnBrk="1" hangingPunct="1">
              <a:buFont typeface="Wingdings" panose="05000000000000000000" pitchFamily="2" charset="2"/>
              <a:buNone/>
            </a:pPr>
            <a:r>
              <a:rPr lang="en-US" altLang="en-US" sz="2400" b="1"/>
              <a:t>{</a:t>
            </a:r>
          </a:p>
          <a:p>
            <a:pPr eaLnBrk="1" hangingPunct="1">
              <a:buFont typeface="Wingdings" panose="05000000000000000000" pitchFamily="2" charset="2"/>
              <a:buNone/>
            </a:pPr>
            <a:r>
              <a:rPr lang="en-US" altLang="en-US" sz="2400" b="1"/>
              <a:t>     toFirst(); </a:t>
            </a:r>
          </a:p>
          <a:p>
            <a:pPr eaLnBrk="1" hangingPunct="1">
              <a:buFont typeface="Wingdings" panose="05000000000000000000" pitchFamily="2" charset="2"/>
              <a:buNone/>
            </a:pPr>
            <a:r>
              <a:rPr lang="en-US" altLang="en-US" sz="2400" b="1"/>
              <a:t>     while (! listIsEmpty())</a:t>
            </a:r>
          </a:p>
          <a:p>
            <a:pPr eaLnBrk="1" hangingPunct="1">
              <a:buFont typeface="Wingdings" panose="05000000000000000000" pitchFamily="2" charset="2"/>
              <a:buNone/>
            </a:pPr>
            <a:r>
              <a:rPr lang="en-US" altLang="en-US" sz="2400" b="1"/>
              <a:t>        deleteNode();</a:t>
            </a:r>
          </a:p>
          <a:p>
            <a:pPr eaLnBrk="1" hangingPunct="1">
              <a:buFont typeface="Wingdings" panose="05000000000000000000" pitchFamily="2" charset="2"/>
              <a:buNone/>
            </a:pPr>
            <a:r>
              <a:rPr lang="en-US" altLang="en-US" sz="2400" b="1"/>
              <a:t>}</a:t>
            </a:r>
          </a:p>
        </p:txBody>
      </p:sp>
    </p:spTree>
    <p:extLst>
      <p:ext uri="{BB962C8B-B14F-4D97-AF65-F5344CB8AC3E}">
        <p14:creationId xmlns:p14="http://schemas.microsoft.com/office/powerpoint/2010/main" val="12102234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552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8DAF84B8-21F5-40AA-A678-8473C49F435A}" type="slidenum">
              <a:rPr lang="en-GB" altLang="en-US" sz="1400"/>
              <a:pPr eaLnBrk="1" hangingPunct="1"/>
              <a:t>61</a:t>
            </a:fld>
            <a:endParaRPr lang="en-GB" altLang="en-US" sz="1400" dirty="0"/>
          </a:p>
        </p:txBody>
      </p:sp>
      <p:sp>
        <p:nvSpPr>
          <p:cNvPr id="299010"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FFFFFF"/>
                  </a:outerShdw>
                </a:effectLst>
              </a:rPr>
              <a:t>List Class Implementation File</a:t>
            </a:r>
          </a:p>
        </p:txBody>
      </p:sp>
      <p:sp>
        <p:nvSpPr>
          <p:cNvPr id="55301" name="Rectangle 3"/>
          <p:cNvSpPr>
            <a:spLocks noGrp="1" noChangeArrowheads="1"/>
          </p:cNvSpPr>
          <p:nvPr>
            <p:ph type="body" idx="1"/>
          </p:nvPr>
        </p:nvSpPr>
        <p:spPr>
          <a:xfrm>
            <a:off x="2781300" y="1981200"/>
            <a:ext cx="7772400" cy="4267200"/>
          </a:xfrm>
          <a:solidFill>
            <a:srgbClr val="FFFF99"/>
          </a:solidFill>
        </p:spPr>
        <p:txBody>
          <a:bodyPr>
            <a:normAutofit lnSpcReduction="10000"/>
          </a:bodyPr>
          <a:lstStyle/>
          <a:p>
            <a:pPr eaLnBrk="1" hangingPunct="1">
              <a:lnSpc>
                <a:spcPct val="80000"/>
              </a:lnSpc>
              <a:buFont typeface="Wingdings" panose="05000000000000000000" pitchFamily="2" charset="2"/>
              <a:buNone/>
            </a:pPr>
            <a:r>
              <a:rPr lang="en-US" altLang="en-US" sz="2000" b="1" i="1">
                <a:solidFill>
                  <a:srgbClr val="0000FF"/>
                </a:solidFill>
              </a:rPr>
              <a:t>/* search the list for the node with key part that matches (k). If found, set cursor to the node and return True,else return false and the current position becomes empty. */</a:t>
            </a:r>
          </a:p>
          <a:p>
            <a:pPr eaLnBrk="1" hangingPunct="1">
              <a:lnSpc>
                <a:spcPct val="80000"/>
              </a:lnSpc>
              <a:buFont typeface="Wingdings" panose="05000000000000000000" pitchFamily="2" charset="2"/>
              <a:buNone/>
            </a:pPr>
            <a:r>
              <a:rPr lang="en-US" altLang="en-US" sz="2000" b="1">
                <a:solidFill>
                  <a:srgbClr val="006600"/>
                </a:solidFill>
              </a:rPr>
              <a:t>template &lt;class keyType, class dataType&gt;</a:t>
            </a:r>
          </a:p>
          <a:p>
            <a:pPr eaLnBrk="1" hangingPunct="1">
              <a:lnSpc>
                <a:spcPct val="80000"/>
              </a:lnSpc>
              <a:buFont typeface="Wingdings" panose="05000000000000000000" pitchFamily="2" charset="2"/>
              <a:buNone/>
            </a:pPr>
            <a:r>
              <a:rPr lang="en-US" altLang="en-US" sz="2000" b="1"/>
              <a:t>bool List&lt;keyType, dataType&gt;::search (const keyType &amp;k) </a:t>
            </a:r>
          </a:p>
          <a:p>
            <a:pPr eaLnBrk="1" hangingPunct="1">
              <a:lnSpc>
                <a:spcPct val="80000"/>
              </a:lnSpc>
              <a:buFont typeface="Wingdings" panose="05000000000000000000" pitchFamily="2" charset="2"/>
              <a:buNone/>
            </a:pPr>
            <a:r>
              <a:rPr lang="en-US" altLang="en-US" sz="2000" b="1"/>
              <a:t>{	</a:t>
            </a:r>
          </a:p>
          <a:p>
            <a:pPr eaLnBrk="1" hangingPunct="1">
              <a:lnSpc>
                <a:spcPct val="80000"/>
              </a:lnSpc>
              <a:buFont typeface="Wingdings" panose="05000000000000000000" pitchFamily="2" charset="2"/>
              <a:buNone/>
            </a:pPr>
            <a:r>
              <a:rPr lang="en-US" altLang="en-US" sz="2000" b="1"/>
              <a:t>	bool found = false;</a:t>
            </a:r>
          </a:p>
          <a:p>
            <a:pPr eaLnBrk="1" hangingPunct="1">
              <a:lnSpc>
                <a:spcPct val="80000"/>
              </a:lnSpc>
              <a:buFont typeface="Wingdings" panose="05000000000000000000" pitchFamily="2" charset="2"/>
              <a:buNone/>
            </a:pPr>
            <a:r>
              <a:rPr lang="en-US" altLang="en-US" sz="2000" b="1"/>
              <a:t>  	toFirst();</a:t>
            </a:r>
          </a:p>
          <a:p>
            <a:pPr eaLnBrk="1" hangingPunct="1">
              <a:lnSpc>
                <a:spcPct val="80000"/>
              </a:lnSpc>
              <a:buFont typeface="Wingdings" panose="05000000000000000000" pitchFamily="2" charset="2"/>
              <a:buNone/>
            </a:pPr>
            <a:r>
              <a:rPr lang="en-US" altLang="en-US" sz="2000" b="1"/>
              <a:t>	while ((! found) &amp;&amp; (cursor != NULL)) </a:t>
            </a:r>
          </a:p>
          <a:p>
            <a:pPr eaLnBrk="1" hangingPunct="1">
              <a:lnSpc>
                <a:spcPct val="80000"/>
              </a:lnSpc>
              <a:buFont typeface="Wingdings" panose="05000000000000000000" pitchFamily="2" charset="2"/>
              <a:buNone/>
            </a:pPr>
            <a:r>
              <a:rPr lang="en-US" altLang="en-US" sz="2000" b="1"/>
              <a:t>		if (k == cursor-&gt;key)  found = true;</a:t>
            </a:r>
          </a:p>
          <a:p>
            <a:pPr eaLnBrk="1" hangingPunct="1">
              <a:lnSpc>
                <a:spcPct val="80000"/>
              </a:lnSpc>
              <a:buFont typeface="Wingdings" panose="05000000000000000000" pitchFamily="2" charset="2"/>
              <a:buNone/>
            </a:pPr>
            <a:r>
              <a:rPr lang="en-US" altLang="en-US" sz="2000" b="1"/>
              <a:t>			else advance();</a:t>
            </a:r>
          </a:p>
          <a:p>
            <a:pPr eaLnBrk="1" hangingPunct="1">
              <a:lnSpc>
                <a:spcPct val="80000"/>
              </a:lnSpc>
              <a:buFont typeface="Wingdings" panose="05000000000000000000" pitchFamily="2" charset="2"/>
              <a:buNone/>
            </a:pPr>
            <a:r>
              <a:rPr lang="en-US" altLang="en-US" sz="2000" b="1"/>
              <a:t>	return found;</a:t>
            </a:r>
          </a:p>
          <a:p>
            <a:pPr eaLnBrk="1" hangingPunct="1">
              <a:lnSpc>
                <a:spcPct val="80000"/>
              </a:lnSpc>
              <a:buFont typeface="Wingdings" panose="05000000000000000000" pitchFamily="2" charset="2"/>
              <a:buNone/>
            </a:pPr>
            <a:r>
              <a:rPr lang="en-US" altLang="en-US" sz="2000" b="1"/>
              <a:t>}</a:t>
            </a:r>
          </a:p>
        </p:txBody>
      </p:sp>
    </p:spTree>
    <p:extLst>
      <p:ext uri="{BB962C8B-B14F-4D97-AF65-F5344CB8AC3E}">
        <p14:creationId xmlns:p14="http://schemas.microsoft.com/office/powerpoint/2010/main" val="137875680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563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5A7F5B49-7DDB-46D5-978A-87B8AC4F58DC}" type="slidenum">
              <a:rPr lang="en-GB" altLang="en-US" sz="1400"/>
              <a:pPr eaLnBrk="1" hangingPunct="1"/>
              <a:t>62</a:t>
            </a:fld>
            <a:endParaRPr lang="en-GB" altLang="en-US" sz="1400" dirty="0"/>
          </a:p>
        </p:txBody>
      </p:sp>
      <p:sp>
        <p:nvSpPr>
          <p:cNvPr id="300034"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FFFFFF"/>
                  </a:outerShdw>
                </a:effectLst>
              </a:rPr>
              <a:t>List Class Implementation File</a:t>
            </a:r>
          </a:p>
        </p:txBody>
      </p:sp>
      <p:sp>
        <p:nvSpPr>
          <p:cNvPr id="56325" name="Rectangle 3"/>
          <p:cNvSpPr>
            <a:spLocks noGrp="1" noChangeArrowheads="1"/>
          </p:cNvSpPr>
          <p:nvPr>
            <p:ph type="body" idx="1"/>
          </p:nvPr>
        </p:nvSpPr>
        <p:spPr>
          <a:xfrm>
            <a:off x="2781300" y="1981200"/>
            <a:ext cx="7772400" cy="4267200"/>
          </a:xfrm>
          <a:solidFill>
            <a:srgbClr val="FFFF99"/>
          </a:solidFill>
        </p:spPr>
        <p:txBody>
          <a:bodyPr>
            <a:normAutofit lnSpcReduction="10000"/>
          </a:bodyPr>
          <a:lstStyle/>
          <a:p>
            <a:pPr eaLnBrk="1" hangingPunct="1">
              <a:lnSpc>
                <a:spcPct val="90000"/>
              </a:lnSpc>
              <a:buFont typeface="Wingdings" panose="05000000000000000000" pitchFamily="2" charset="2"/>
              <a:buNone/>
            </a:pPr>
            <a:r>
              <a:rPr lang="en-US" altLang="en-US" b="1" i="1">
                <a:solidFill>
                  <a:srgbClr val="0000FF"/>
                </a:solidFill>
              </a:rPr>
              <a:t>// insert a node with key (k) and data (d) in a position that</a:t>
            </a:r>
          </a:p>
          <a:p>
            <a:pPr eaLnBrk="1" hangingPunct="1">
              <a:lnSpc>
                <a:spcPct val="90000"/>
              </a:lnSpc>
              <a:buFont typeface="Wingdings" panose="05000000000000000000" pitchFamily="2" charset="2"/>
              <a:buNone/>
            </a:pPr>
            <a:r>
              <a:rPr lang="en-US" altLang="en-US" b="1" i="1">
                <a:solidFill>
                  <a:srgbClr val="0000FF"/>
                </a:solidFill>
              </a:rPr>
              <a:t>// maintains an ascending order of the key portion of the nodes.</a:t>
            </a:r>
          </a:p>
          <a:p>
            <a:pPr eaLnBrk="1" hangingPunct="1">
              <a:lnSpc>
                <a:spcPct val="90000"/>
              </a:lnSpc>
              <a:buFont typeface="Wingdings" panose="05000000000000000000" pitchFamily="2" charset="2"/>
              <a:buNone/>
            </a:pPr>
            <a:r>
              <a:rPr lang="en-US" altLang="en-US" sz="2000" b="1">
                <a:solidFill>
                  <a:srgbClr val="006600"/>
                </a:solidFill>
              </a:rPr>
              <a:t>template &lt;class keyType, class dataType&gt;</a:t>
            </a:r>
          </a:p>
          <a:p>
            <a:pPr eaLnBrk="1" hangingPunct="1">
              <a:lnSpc>
                <a:spcPct val="90000"/>
              </a:lnSpc>
              <a:buFont typeface="Wingdings" panose="05000000000000000000" pitchFamily="2" charset="2"/>
              <a:buNone/>
            </a:pPr>
            <a:r>
              <a:rPr lang="en-US" altLang="en-US" sz="2000" b="1"/>
              <a:t>void List&lt;keyType, dataType&gt;::orderInsert(const keyType &amp;k, const dataType &amp;d)</a:t>
            </a:r>
          </a:p>
          <a:p>
            <a:pPr eaLnBrk="1" hangingPunct="1">
              <a:lnSpc>
                <a:spcPct val="90000"/>
              </a:lnSpc>
              <a:buFont typeface="Wingdings" panose="05000000000000000000" pitchFamily="2" charset="2"/>
              <a:buNone/>
            </a:pPr>
            <a:r>
              <a:rPr lang="en-US" altLang="en-US" sz="2000" b="1"/>
              <a:t>{</a:t>
            </a:r>
          </a:p>
          <a:p>
            <a:pPr eaLnBrk="1" hangingPunct="1">
              <a:lnSpc>
                <a:spcPct val="90000"/>
              </a:lnSpc>
              <a:buFont typeface="Wingdings" panose="05000000000000000000" pitchFamily="2" charset="2"/>
              <a:buNone/>
            </a:pPr>
            <a:r>
              <a:rPr lang="en-US" altLang="en-US" sz="2000" b="1"/>
              <a:t>	toFirst();</a:t>
            </a:r>
          </a:p>
          <a:p>
            <a:pPr eaLnBrk="1" hangingPunct="1">
              <a:lnSpc>
                <a:spcPct val="90000"/>
              </a:lnSpc>
              <a:buFont typeface="Wingdings" panose="05000000000000000000" pitchFamily="2" charset="2"/>
              <a:buNone/>
            </a:pPr>
            <a:r>
              <a:rPr lang="en-US" altLang="en-US" sz="2000" b="1"/>
              <a:t>	while ((cursor != NULL) &amp;&amp; (k &gt; cursor-&gt;key))</a:t>
            </a:r>
          </a:p>
          <a:p>
            <a:pPr eaLnBrk="1" hangingPunct="1">
              <a:lnSpc>
                <a:spcPct val="90000"/>
              </a:lnSpc>
              <a:buFont typeface="Wingdings" panose="05000000000000000000" pitchFamily="2" charset="2"/>
              <a:buNone/>
            </a:pPr>
            <a:r>
              <a:rPr lang="en-US" altLang="en-US" sz="2000" b="1"/>
              <a:t>		advance();</a:t>
            </a:r>
          </a:p>
          <a:p>
            <a:pPr eaLnBrk="1" hangingPunct="1">
              <a:lnSpc>
                <a:spcPct val="90000"/>
              </a:lnSpc>
              <a:buFont typeface="Wingdings" panose="05000000000000000000" pitchFamily="2" charset="2"/>
              <a:buNone/>
            </a:pPr>
            <a:r>
              <a:rPr lang="en-US" altLang="en-US" sz="2000" b="1"/>
              <a:t>	if (prev == NULL)  insertFirst(k,d);</a:t>
            </a:r>
          </a:p>
          <a:p>
            <a:pPr eaLnBrk="1" hangingPunct="1">
              <a:lnSpc>
                <a:spcPct val="90000"/>
              </a:lnSpc>
              <a:buFont typeface="Wingdings" panose="05000000000000000000" pitchFamily="2" charset="2"/>
              <a:buNone/>
            </a:pPr>
            <a:r>
              <a:rPr lang="en-US" altLang="en-US" sz="2000" b="1"/>
              <a:t>		else insertBefore(k,d);</a:t>
            </a:r>
          </a:p>
          <a:p>
            <a:pPr eaLnBrk="1" hangingPunct="1">
              <a:lnSpc>
                <a:spcPct val="90000"/>
              </a:lnSpc>
              <a:buFont typeface="Wingdings" panose="05000000000000000000" pitchFamily="2" charset="2"/>
              <a:buNone/>
            </a:pPr>
            <a:r>
              <a:rPr lang="en-US" altLang="en-US" sz="2000" b="1"/>
              <a:t>}</a:t>
            </a:r>
          </a:p>
        </p:txBody>
      </p:sp>
    </p:spTree>
    <p:extLst>
      <p:ext uri="{BB962C8B-B14F-4D97-AF65-F5344CB8AC3E}">
        <p14:creationId xmlns:p14="http://schemas.microsoft.com/office/powerpoint/2010/main" val="259113570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573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8066B032-AECD-4BFC-A5BB-3041DC87A17D}" type="slidenum">
              <a:rPr lang="en-GB" altLang="en-US" sz="1400"/>
              <a:pPr eaLnBrk="1" hangingPunct="1"/>
              <a:t>63</a:t>
            </a:fld>
            <a:endParaRPr lang="en-GB" altLang="en-US" sz="1400" dirty="0"/>
          </a:p>
        </p:txBody>
      </p:sp>
      <p:sp>
        <p:nvSpPr>
          <p:cNvPr id="301058"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FFFFFF"/>
                  </a:outerShdw>
                </a:effectLst>
              </a:rPr>
              <a:t>List Class Implementation File</a:t>
            </a:r>
          </a:p>
        </p:txBody>
      </p:sp>
      <p:sp>
        <p:nvSpPr>
          <p:cNvPr id="57349" name="Rectangle 3"/>
          <p:cNvSpPr>
            <a:spLocks noGrp="1" noChangeArrowheads="1"/>
          </p:cNvSpPr>
          <p:nvPr>
            <p:ph type="body" idx="1"/>
          </p:nvPr>
        </p:nvSpPr>
        <p:spPr>
          <a:xfrm>
            <a:off x="2781300" y="1981200"/>
            <a:ext cx="7772400" cy="4267200"/>
          </a:xfrm>
          <a:solidFill>
            <a:srgbClr val="FFFF99"/>
          </a:solidFill>
        </p:spPr>
        <p:txBody>
          <a:bodyPr>
            <a:normAutofit lnSpcReduction="10000"/>
          </a:bodyPr>
          <a:lstStyle/>
          <a:p>
            <a:pPr eaLnBrk="1" hangingPunct="1">
              <a:lnSpc>
                <a:spcPct val="90000"/>
              </a:lnSpc>
              <a:buFont typeface="Wingdings" panose="05000000000000000000" pitchFamily="2" charset="2"/>
              <a:buNone/>
            </a:pPr>
            <a:r>
              <a:rPr lang="en-US" altLang="en-US" sz="2000" b="1" i="1" dirty="0">
                <a:solidFill>
                  <a:srgbClr val="0000FF"/>
                </a:solidFill>
              </a:rPr>
              <a:t>// traverse list to print key and data fields</a:t>
            </a:r>
          </a:p>
          <a:p>
            <a:pPr eaLnBrk="1" hangingPunct="1">
              <a:lnSpc>
                <a:spcPct val="90000"/>
              </a:lnSpc>
              <a:buFont typeface="Wingdings" panose="05000000000000000000" pitchFamily="2" charset="2"/>
              <a:buNone/>
            </a:pPr>
            <a:r>
              <a:rPr lang="en-US" altLang="en-US" sz="2000" b="1" dirty="0">
                <a:solidFill>
                  <a:srgbClr val="006600"/>
                </a:solidFill>
              </a:rPr>
              <a:t>template &lt;class </a:t>
            </a:r>
            <a:r>
              <a:rPr lang="en-US" altLang="en-US" sz="2000" b="1" dirty="0" err="1">
                <a:solidFill>
                  <a:srgbClr val="006600"/>
                </a:solidFill>
              </a:rPr>
              <a:t>keyType</a:t>
            </a:r>
            <a:r>
              <a:rPr lang="en-US" altLang="en-US" sz="2000" b="1" dirty="0">
                <a:solidFill>
                  <a:srgbClr val="006600"/>
                </a:solidFill>
              </a:rPr>
              <a:t>, class </a:t>
            </a:r>
            <a:r>
              <a:rPr lang="en-US" altLang="en-US" sz="2000" b="1" dirty="0" err="1">
                <a:solidFill>
                  <a:srgbClr val="006600"/>
                </a:solidFill>
              </a:rPr>
              <a:t>dataType</a:t>
            </a:r>
            <a:r>
              <a:rPr lang="en-US" altLang="en-US" sz="2000" b="1" dirty="0">
                <a:solidFill>
                  <a:srgbClr val="006600"/>
                </a:solidFill>
              </a:rPr>
              <a:t>&gt;</a:t>
            </a:r>
          </a:p>
          <a:p>
            <a:pPr eaLnBrk="1" hangingPunct="1">
              <a:lnSpc>
                <a:spcPct val="90000"/>
              </a:lnSpc>
              <a:buFont typeface="Wingdings" panose="05000000000000000000" pitchFamily="2" charset="2"/>
              <a:buNone/>
            </a:pPr>
            <a:r>
              <a:rPr lang="en-US" altLang="en-US" sz="2000" b="1" dirty="0"/>
              <a:t>void List&lt;</a:t>
            </a:r>
            <a:r>
              <a:rPr lang="en-US" altLang="en-US" sz="2000" b="1" dirty="0" err="1"/>
              <a:t>keyType</a:t>
            </a:r>
            <a:r>
              <a:rPr lang="en-US" altLang="en-US" sz="2000" b="1" dirty="0"/>
              <a:t>, </a:t>
            </a:r>
            <a:r>
              <a:rPr lang="en-US" altLang="en-US" sz="2000" b="1" dirty="0" err="1"/>
              <a:t>dataType</a:t>
            </a:r>
            <a:r>
              <a:rPr lang="en-US" altLang="en-US" sz="2000" b="1" dirty="0"/>
              <a:t>&gt;::traverse()</a:t>
            </a:r>
          </a:p>
          <a:p>
            <a:pPr eaLnBrk="1" hangingPunct="1">
              <a:lnSpc>
                <a:spcPct val="90000"/>
              </a:lnSpc>
              <a:buFont typeface="Wingdings" panose="05000000000000000000" pitchFamily="2" charset="2"/>
              <a:buNone/>
            </a:pPr>
            <a:r>
              <a:rPr lang="en-US" altLang="en-US" sz="2000" b="1" dirty="0"/>
              <a:t>{</a:t>
            </a:r>
          </a:p>
          <a:p>
            <a:pPr eaLnBrk="1" hangingPunct="1">
              <a:lnSpc>
                <a:spcPct val="90000"/>
              </a:lnSpc>
              <a:buFont typeface="Wingdings" panose="05000000000000000000" pitchFamily="2" charset="2"/>
              <a:buNone/>
            </a:pPr>
            <a:r>
              <a:rPr lang="en-US" altLang="en-US" sz="2000" b="1" dirty="0"/>
              <a:t>	</a:t>
            </a:r>
            <a:r>
              <a:rPr lang="en-US" altLang="en-US" sz="2000" b="1" dirty="0" err="1"/>
              <a:t>toFirst</a:t>
            </a:r>
            <a:r>
              <a:rPr lang="en-US" altLang="en-US" sz="2000" b="1" dirty="0"/>
              <a:t>();   </a:t>
            </a:r>
          </a:p>
          <a:p>
            <a:pPr eaLnBrk="1" hangingPunct="1">
              <a:lnSpc>
                <a:spcPct val="90000"/>
              </a:lnSpc>
              <a:buFont typeface="Wingdings" panose="05000000000000000000" pitchFamily="2" charset="2"/>
              <a:buNone/>
            </a:pPr>
            <a:r>
              <a:rPr lang="en-US" altLang="en-US" sz="2000" b="1" dirty="0"/>
              <a:t>	while (! </a:t>
            </a:r>
            <a:r>
              <a:rPr lang="en-US" altLang="en-US" sz="2000" b="1" dirty="0" err="1"/>
              <a:t>curIsEmpty</a:t>
            </a:r>
            <a:r>
              <a:rPr lang="en-US" altLang="en-US" sz="2000" b="1" dirty="0"/>
              <a:t>())</a:t>
            </a:r>
          </a:p>
          <a:p>
            <a:pPr eaLnBrk="1" hangingPunct="1">
              <a:lnSpc>
                <a:spcPct val="90000"/>
              </a:lnSpc>
              <a:buFont typeface="Wingdings" panose="05000000000000000000" pitchFamily="2" charset="2"/>
              <a:buNone/>
            </a:pPr>
            <a:r>
              <a:rPr lang="en-US" altLang="en-US" sz="2000" b="1" dirty="0"/>
              <a:t>	{</a:t>
            </a:r>
          </a:p>
          <a:p>
            <a:pPr eaLnBrk="1" hangingPunct="1">
              <a:lnSpc>
                <a:spcPct val="90000"/>
              </a:lnSpc>
              <a:buFont typeface="Wingdings" panose="05000000000000000000" pitchFamily="2" charset="2"/>
              <a:buNone/>
            </a:pPr>
            <a:r>
              <a:rPr lang="en-US" altLang="en-US" sz="2000" b="1" dirty="0"/>
              <a:t>		</a:t>
            </a:r>
            <a:r>
              <a:rPr lang="en-US" altLang="en-US" sz="2000" b="1" dirty="0" err="1"/>
              <a:t>cout</a:t>
            </a:r>
            <a:r>
              <a:rPr lang="en-US" altLang="en-US" sz="2000" b="1" dirty="0"/>
              <a:t> &lt;&lt; cursor-&gt;key &lt;&lt; " " &lt;&lt; cursor-&gt;data &lt;&lt; </a:t>
            </a:r>
            <a:r>
              <a:rPr lang="en-US" altLang="en-US" sz="2000" b="1" dirty="0" err="1"/>
              <a:t>endl</a:t>
            </a:r>
            <a:r>
              <a:rPr lang="en-US" altLang="en-US" sz="2000" b="1" dirty="0"/>
              <a:t>;</a:t>
            </a:r>
          </a:p>
          <a:p>
            <a:pPr eaLnBrk="1" hangingPunct="1">
              <a:lnSpc>
                <a:spcPct val="90000"/>
              </a:lnSpc>
              <a:buFont typeface="Wingdings" panose="05000000000000000000" pitchFamily="2" charset="2"/>
              <a:buNone/>
            </a:pPr>
            <a:r>
              <a:rPr lang="en-US" altLang="en-US" sz="2000" b="1" dirty="0"/>
              <a:t>		advance(); </a:t>
            </a:r>
          </a:p>
          <a:p>
            <a:pPr eaLnBrk="1" hangingPunct="1">
              <a:lnSpc>
                <a:spcPct val="90000"/>
              </a:lnSpc>
              <a:buFont typeface="Wingdings" panose="05000000000000000000" pitchFamily="2" charset="2"/>
              <a:buNone/>
            </a:pPr>
            <a:r>
              <a:rPr lang="en-US" altLang="en-US" sz="2000" b="1" dirty="0"/>
              <a:t>	}</a:t>
            </a:r>
          </a:p>
          <a:p>
            <a:pPr eaLnBrk="1" hangingPunct="1">
              <a:lnSpc>
                <a:spcPct val="90000"/>
              </a:lnSpc>
              <a:buFont typeface="Wingdings" panose="05000000000000000000" pitchFamily="2" charset="2"/>
              <a:buNone/>
            </a:pPr>
            <a:r>
              <a:rPr lang="en-US" altLang="en-US" sz="2000" b="1" dirty="0"/>
              <a:t>}</a:t>
            </a:r>
          </a:p>
        </p:txBody>
      </p:sp>
    </p:spTree>
    <p:extLst>
      <p:ext uri="{BB962C8B-B14F-4D97-AF65-F5344CB8AC3E}">
        <p14:creationId xmlns:p14="http://schemas.microsoft.com/office/powerpoint/2010/main" val="92665412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583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8AB90DF2-7BD1-48D3-977B-E91185099751}" type="slidenum">
              <a:rPr lang="en-GB" altLang="en-US" sz="1400"/>
              <a:pPr eaLnBrk="1" hangingPunct="1"/>
              <a:t>64</a:t>
            </a:fld>
            <a:endParaRPr lang="en-GB" altLang="en-US" sz="1400" dirty="0"/>
          </a:p>
        </p:txBody>
      </p:sp>
      <p:sp>
        <p:nvSpPr>
          <p:cNvPr id="240643" name="Rectangle 3"/>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7. Example Application</a:t>
            </a:r>
          </a:p>
        </p:txBody>
      </p:sp>
      <p:sp>
        <p:nvSpPr>
          <p:cNvPr id="58374" name="Rectangle 4"/>
          <p:cNvSpPr>
            <a:spLocks noGrp="1" noChangeArrowheads="1"/>
          </p:cNvSpPr>
          <p:nvPr>
            <p:ph type="body" idx="1"/>
          </p:nvPr>
        </p:nvSpPr>
        <p:spPr>
          <a:xfrm>
            <a:off x="2781300" y="1943100"/>
            <a:ext cx="7772400" cy="4114800"/>
          </a:xfrm>
          <a:solidFill>
            <a:srgbClr val="FFFF99"/>
          </a:solidFill>
        </p:spPr>
        <p:txBody>
          <a:bodyPr/>
          <a:lstStyle/>
          <a:p>
            <a:pPr eaLnBrk="1" hangingPunct="1">
              <a:buFont typeface="Wingdings" panose="05000000000000000000" pitchFamily="2" charset="2"/>
              <a:buNone/>
            </a:pPr>
            <a:r>
              <a:rPr lang="en-US" altLang="en-US" b="1" dirty="0"/>
              <a:t>	</a:t>
            </a:r>
            <a:r>
              <a:rPr lang="en-US" altLang="en-US" sz="2800" b="1" u="sng" dirty="0"/>
              <a:t>An ordered list of characters and their frequencies in a string:</a:t>
            </a:r>
          </a:p>
          <a:p>
            <a:pPr eaLnBrk="1" hangingPunct="1">
              <a:buFont typeface="Wingdings" panose="05000000000000000000" pitchFamily="2" charset="2"/>
              <a:buNone/>
            </a:pPr>
            <a:r>
              <a:rPr lang="en-US" altLang="en-US" sz="2800" b="1" dirty="0"/>
              <a:t>	Given a string, build a List of characters and their count in the string. The list is ordered alphabetically on the characters.</a:t>
            </a:r>
            <a:r>
              <a:rPr lang="en-US" altLang="en-US" b="1" dirty="0"/>
              <a:t> </a:t>
            </a:r>
          </a:p>
        </p:txBody>
      </p:sp>
    </p:spTree>
    <p:extLst>
      <p:ext uri="{BB962C8B-B14F-4D97-AF65-F5344CB8AC3E}">
        <p14:creationId xmlns:p14="http://schemas.microsoft.com/office/powerpoint/2010/main" val="33222379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593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CCA49A7A-8969-4F82-A64C-23D2ED66AB75}" type="slidenum">
              <a:rPr lang="en-GB" altLang="en-US" sz="1400"/>
              <a:pPr eaLnBrk="1" hangingPunct="1"/>
              <a:t>65</a:t>
            </a:fld>
            <a:endParaRPr lang="en-GB" altLang="en-US" sz="1400" dirty="0"/>
          </a:p>
        </p:txBody>
      </p:sp>
      <p:sp>
        <p:nvSpPr>
          <p:cNvPr id="303106" name="Rectangle 2"/>
          <p:cNvSpPr>
            <a:spLocks noGrp="1" noChangeArrowheads="1"/>
          </p:cNvSpPr>
          <p:nvPr>
            <p:ph type="title"/>
          </p:nvPr>
        </p:nvSpPr>
        <p:spPr>
          <a:xfrm>
            <a:off x="2910840" y="762000"/>
            <a:ext cx="7772400" cy="762000"/>
          </a:xfrm>
        </p:spPr>
        <p:txBody>
          <a:bodyPr/>
          <a:lstStyle/>
          <a:p>
            <a:pPr eaLnBrk="1" hangingPunct="1">
              <a:defRPr/>
            </a:pPr>
            <a:r>
              <a:rPr lang="en-US" b="1" dirty="0">
                <a:effectLst>
                  <a:outerShdw blurRad="38100" dist="38100" dir="2700000" algn="tl">
                    <a:srgbClr val="FFFFFF"/>
                  </a:outerShdw>
                </a:effectLst>
              </a:rPr>
              <a:t>Ordered List</a:t>
            </a:r>
          </a:p>
        </p:txBody>
      </p:sp>
      <p:sp>
        <p:nvSpPr>
          <p:cNvPr id="59397" name="Rectangle 3"/>
          <p:cNvSpPr>
            <a:spLocks noGrp="1" noChangeArrowheads="1"/>
          </p:cNvSpPr>
          <p:nvPr>
            <p:ph type="body" idx="1"/>
          </p:nvPr>
        </p:nvSpPr>
        <p:spPr>
          <a:xfrm>
            <a:off x="2895600" y="1524000"/>
            <a:ext cx="7772400" cy="4724400"/>
          </a:xfrm>
          <a:solidFill>
            <a:srgbClr val="FFFF99"/>
          </a:solidFill>
        </p:spPr>
        <p:txBody>
          <a:bodyPr>
            <a:normAutofit fontScale="92500" lnSpcReduction="10000"/>
          </a:bodyPr>
          <a:lstStyle/>
          <a:p>
            <a:pPr eaLnBrk="1" hangingPunct="1">
              <a:lnSpc>
                <a:spcPct val="80000"/>
              </a:lnSpc>
              <a:buFont typeface="Wingdings" panose="05000000000000000000" pitchFamily="2" charset="2"/>
              <a:buNone/>
            </a:pPr>
            <a:r>
              <a:rPr lang="en-US" altLang="en-US" sz="2000" b="1">
                <a:solidFill>
                  <a:srgbClr val="0000FF"/>
                </a:solidFill>
              </a:rPr>
              <a:t>// File: ListAppl.cpp</a:t>
            </a:r>
          </a:p>
          <a:p>
            <a:pPr eaLnBrk="1" hangingPunct="1">
              <a:lnSpc>
                <a:spcPct val="80000"/>
              </a:lnSpc>
              <a:buFont typeface="Wingdings" panose="05000000000000000000" pitchFamily="2" charset="2"/>
              <a:buNone/>
            </a:pPr>
            <a:r>
              <a:rPr lang="en-US" altLang="en-US" sz="2000" b="1">
                <a:solidFill>
                  <a:srgbClr val="0000FF"/>
                </a:solidFill>
              </a:rPr>
              <a:t>// Applies List Class: Ordered linked list</a:t>
            </a:r>
          </a:p>
          <a:p>
            <a:pPr eaLnBrk="1" hangingPunct="1">
              <a:lnSpc>
                <a:spcPct val="80000"/>
              </a:lnSpc>
              <a:buFont typeface="Wingdings" panose="05000000000000000000" pitchFamily="2" charset="2"/>
              <a:buNone/>
            </a:pPr>
            <a:r>
              <a:rPr lang="en-US" altLang="en-US" sz="2000" b="1"/>
              <a:t>#include &lt;iostream&gt;</a:t>
            </a:r>
          </a:p>
          <a:p>
            <a:pPr eaLnBrk="1" hangingPunct="1">
              <a:lnSpc>
                <a:spcPct val="80000"/>
              </a:lnSpc>
              <a:buFont typeface="Wingdings" panose="05000000000000000000" pitchFamily="2" charset="2"/>
              <a:buNone/>
            </a:pPr>
            <a:r>
              <a:rPr lang="en-US" altLang="en-US" sz="2000" b="1"/>
              <a:t>#include &lt;string&gt;</a:t>
            </a:r>
          </a:p>
          <a:p>
            <a:pPr eaLnBrk="1" hangingPunct="1">
              <a:lnSpc>
                <a:spcPct val="80000"/>
              </a:lnSpc>
              <a:buFont typeface="Wingdings" panose="05000000000000000000" pitchFamily="2" charset="2"/>
              <a:buNone/>
            </a:pPr>
            <a:r>
              <a:rPr lang="en-US" altLang="en-US" sz="2000" b="1"/>
              <a:t>using namespace std;</a:t>
            </a:r>
          </a:p>
          <a:p>
            <a:pPr eaLnBrk="1" hangingPunct="1">
              <a:lnSpc>
                <a:spcPct val="80000"/>
              </a:lnSpc>
              <a:buFont typeface="Wingdings" panose="05000000000000000000" pitchFamily="2" charset="2"/>
              <a:buNone/>
            </a:pPr>
            <a:r>
              <a:rPr lang="en-US" altLang="en-US" sz="2000" b="1"/>
              <a:t>#include "List.h"</a:t>
            </a:r>
          </a:p>
          <a:p>
            <a:pPr eaLnBrk="1" hangingPunct="1">
              <a:lnSpc>
                <a:spcPct val="80000"/>
              </a:lnSpc>
              <a:buFont typeface="Wingdings" panose="05000000000000000000" pitchFamily="2" charset="2"/>
              <a:buNone/>
            </a:pPr>
            <a:endParaRPr lang="en-US" altLang="en-US" sz="2000" b="1"/>
          </a:p>
          <a:p>
            <a:pPr eaLnBrk="1" hangingPunct="1">
              <a:lnSpc>
                <a:spcPct val="80000"/>
              </a:lnSpc>
              <a:buFont typeface="Wingdings" panose="05000000000000000000" pitchFamily="2" charset="2"/>
              <a:buNone/>
            </a:pPr>
            <a:r>
              <a:rPr lang="en-US" altLang="en-US" sz="2000" b="1"/>
              <a:t>int main()</a:t>
            </a:r>
          </a:p>
          <a:p>
            <a:pPr eaLnBrk="1" hangingPunct="1">
              <a:lnSpc>
                <a:spcPct val="80000"/>
              </a:lnSpc>
              <a:buFont typeface="Wingdings" panose="05000000000000000000" pitchFamily="2" charset="2"/>
              <a:buNone/>
            </a:pPr>
            <a:r>
              <a:rPr lang="en-US" altLang="en-US" sz="2000" b="1"/>
              <a:t>{</a:t>
            </a:r>
          </a:p>
          <a:p>
            <a:pPr eaLnBrk="1" hangingPunct="1">
              <a:lnSpc>
                <a:spcPct val="80000"/>
              </a:lnSpc>
              <a:buFont typeface="Wingdings" panose="05000000000000000000" pitchFamily="2" charset="2"/>
              <a:buNone/>
            </a:pPr>
            <a:r>
              <a:rPr lang="en-US" altLang="en-US" sz="2000" b="1"/>
              <a:t>	List&lt;char, int&gt; clist;</a:t>
            </a:r>
          </a:p>
          <a:p>
            <a:pPr eaLnBrk="1" hangingPunct="1">
              <a:lnSpc>
                <a:spcPct val="80000"/>
              </a:lnSpc>
              <a:buFont typeface="Wingdings" panose="05000000000000000000" pitchFamily="2" charset="2"/>
              <a:buNone/>
            </a:pPr>
            <a:r>
              <a:rPr lang="en-US" altLang="en-US" sz="2000" b="1"/>
              <a:t>	string s;</a:t>
            </a:r>
          </a:p>
          <a:p>
            <a:pPr eaLnBrk="1" hangingPunct="1">
              <a:lnSpc>
                <a:spcPct val="80000"/>
              </a:lnSpc>
              <a:buFont typeface="Wingdings" panose="05000000000000000000" pitchFamily="2" charset="2"/>
              <a:buNone/>
            </a:pPr>
            <a:r>
              <a:rPr lang="en-US" altLang="en-US" sz="2000" b="1"/>
              <a:t>	char c;</a:t>
            </a:r>
          </a:p>
          <a:p>
            <a:pPr eaLnBrk="1" hangingPunct="1">
              <a:lnSpc>
                <a:spcPct val="80000"/>
              </a:lnSpc>
              <a:buFont typeface="Wingdings" panose="05000000000000000000" pitchFamily="2" charset="2"/>
              <a:buNone/>
            </a:pPr>
            <a:r>
              <a:rPr lang="en-US" altLang="en-US" sz="2000" b="1"/>
              <a:t>	int i, count;</a:t>
            </a:r>
          </a:p>
          <a:p>
            <a:pPr eaLnBrk="1" hangingPunct="1">
              <a:lnSpc>
                <a:spcPct val="80000"/>
              </a:lnSpc>
              <a:buFont typeface="Wingdings" panose="05000000000000000000" pitchFamily="2" charset="2"/>
              <a:buNone/>
            </a:pPr>
            <a:r>
              <a:rPr lang="en-US" altLang="en-US" sz="2000" b="1"/>
              <a:t>	bool keyfound;</a:t>
            </a:r>
          </a:p>
        </p:txBody>
      </p:sp>
    </p:spTree>
    <p:extLst>
      <p:ext uri="{BB962C8B-B14F-4D97-AF65-F5344CB8AC3E}">
        <p14:creationId xmlns:p14="http://schemas.microsoft.com/office/powerpoint/2010/main" val="38162407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604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5549B9F3-37C5-4F9D-946A-487A39957040}" type="slidenum">
              <a:rPr lang="en-GB" altLang="en-US" sz="1400"/>
              <a:pPr eaLnBrk="1" hangingPunct="1"/>
              <a:t>66</a:t>
            </a:fld>
            <a:endParaRPr lang="en-GB" altLang="en-US" sz="1400" dirty="0"/>
          </a:p>
        </p:txBody>
      </p:sp>
      <p:sp>
        <p:nvSpPr>
          <p:cNvPr id="304130"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FFFFFF"/>
                  </a:outerShdw>
                </a:effectLst>
              </a:rPr>
              <a:t>Ordered List</a:t>
            </a:r>
          </a:p>
        </p:txBody>
      </p:sp>
      <p:sp>
        <p:nvSpPr>
          <p:cNvPr id="60421" name="Rectangle 3"/>
          <p:cNvSpPr>
            <a:spLocks noGrp="1" noChangeArrowheads="1"/>
          </p:cNvSpPr>
          <p:nvPr>
            <p:ph type="body" idx="1"/>
          </p:nvPr>
        </p:nvSpPr>
        <p:spPr>
          <a:solidFill>
            <a:srgbClr val="FFFF99"/>
          </a:solidFill>
        </p:spPr>
        <p:txBody>
          <a:bodyPr>
            <a:normAutofit lnSpcReduction="10000"/>
          </a:bodyPr>
          <a:lstStyle/>
          <a:p>
            <a:pPr eaLnBrk="1" hangingPunct="1">
              <a:lnSpc>
                <a:spcPct val="90000"/>
              </a:lnSpc>
              <a:buFont typeface="Wingdings" panose="05000000000000000000" pitchFamily="2" charset="2"/>
              <a:buNone/>
            </a:pPr>
            <a:r>
              <a:rPr lang="en-US" altLang="en-US" sz="2400" b="1"/>
              <a:t>	</a:t>
            </a:r>
            <a:r>
              <a:rPr lang="en-US" altLang="en-US" sz="2400" b="1">
                <a:solidFill>
                  <a:srgbClr val="0000FF"/>
                </a:solidFill>
              </a:rPr>
              <a:t>// Read a string</a:t>
            </a:r>
          </a:p>
          <a:p>
            <a:pPr eaLnBrk="1" hangingPunct="1">
              <a:lnSpc>
                <a:spcPct val="90000"/>
              </a:lnSpc>
              <a:buFont typeface="Wingdings" panose="05000000000000000000" pitchFamily="2" charset="2"/>
              <a:buNone/>
            </a:pPr>
            <a:r>
              <a:rPr lang="en-US" altLang="en-US" sz="2400" b="1"/>
              <a:t>	cout &lt;&lt; "Enter a string:" &lt;&lt; endl;</a:t>
            </a:r>
          </a:p>
          <a:p>
            <a:pPr eaLnBrk="1" hangingPunct="1">
              <a:lnSpc>
                <a:spcPct val="90000"/>
              </a:lnSpc>
              <a:buFont typeface="Wingdings" panose="05000000000000000000" pitchFamily="2" charset="2"/>
              <a:buNone/>
            </a:pPr>
            <a:r>
              <a:rPr lang="en-US" altLang="en-US" sz="2400" b="1"/>
              <a:t>	getline(cin,s);</a:t>
            </a:r>
          </a:p>
          <a:p>
            <a:pPr eaLnBrk="1" hangingPunct="1">
              <a:lnSpc>
                <a:spcPct val="90000"/>
              </a:lnSpc>
              <a:buFont typeface="Wingdings" panose="05000000000000000000" pitchFamily="2" charset="2"/>
              <a:buNone/>
            </a:pPr>
            <a:r>
              <a:rPr lang="en-US" altLang="en-US" sz="2400" b="1"/>
              <a:t>	cout &lt;&lt; s &lt;&lt; endl; </a:t>
            </a:r>
            <a:r>
              <a:rPr lang="en-US" altLang="en-US" sz="2400" b="1">
                <a:solidFill>
                  <a:srgbClr val="0000FF"/>
                </a:solidFill>
              </a:rPr>
              <a:t>// display it</a:t>
            </a:r>
          </a:p>
          <a:p>
            <a:pPr eaLnBrk="1" hangingPunct="1">
              <a:lnSpc>
                <a:spcPct val="90000"/>
              </a:lnSpc>
              <a:buFont typeface="Wingdings" panose="05000000000000000000" pitchFamily="2" charset="2"/>
              <a:buNone/>
            </a:pPr>
            <a:r>
              <a:rPr lang="en-US" altLang="en-US" sz="2400" b="1"/>
              <a:t>	for (i = 0; i &lt; s.length(); i++) </a:t>
            </a:r>
            <a:r>
              <a:rPr lang="en-US" altLang="en-US" sz="2400" b="1">
                <a:solidFill>
                  <a:srgbClr val="0000FF"/>
                </a:solidFill>
              </a:rPr>
              <a:t>// for every character</a:t>
            </a:r>
          </a:p>
          <a:p>
            <a:pPr eaLnBrk="1" hangingPunct="1">
              <a:lnSpc>
                <a:spcPct val="90000"/>
              </a:lnSpc>
              <a:buFont typeface="Wingdings" panose="05000000000000000000" pitchFamily="2" charset="2"/>
              <a:buNone/>
            </a:pPr>
            <a:r>
              <a:rPr lang="en-US" altLang="en-US" sz="2400" b="1"/>
              <a:t>	{</a:t>
            </a:r>
          </a:p>
          <a:p>
            <a:pPr eaLnBrk="1" hangingPunct="1">
              <a:lnSpc>
                <a:spcPct val="90000"/>
              </a:lnSpc>
              <a:buFont typeface="Wingdings" panose="05000000000000000000" pitchFamily="2" charset="2"/>
              <a:buNone/>
            </a:pPr>
            <a:r>
              <a:rPr lang="en-US" altLang="en-US" sz="2400" b="1"/>
              <a:t>		c = toupper(s.at(i));  </a:t>
            </a:r>
            <a:r>
              <a:rPr lang="en-US" altLang="en-US" sz="2400" b="1">
                <a:solidFill>
                  <a:srgbClr val="0000FF"/>
                </a:solidFill>
              </a:rPr>
              <a:t>// convert to upper case</a:t>
            </a:r>
          </a:p>
          <a:p>
            <a:pPr eaLnBrk="1" hangingPunct="1">
              <a:lnSpc>
                <a:spcPct val="90000"/>
              </a:lnSpc>
              <a:buFont typeface="Wingdings" panose="05000000000000000000" pitchFamily="2" charset="2"/>
              <a:buNone/>
            </a:pPr>
            <a:r>
              <a:rPr lang="en-US" altLang="en-US" sz="2400" b="1"/>
              <a:t>		</a:t>
            </a:r>
            <a:r>
              <a:rPr lang="en-US" altLang="en-US" sz="2400" b="1">
                <a:solidFill>
                  <a:srgbClr val="0000FF"/>
                </a:solidFill>
              </a:rPr>
              <a:t>// Search for character in the list</a:t>
            </a:r>
            <a:r>
              <a:rPr lang="en-US" altLang="en-US" sz="2400" b="1"/>
              <a:t> </a:t>
            </a:r>
          </a:p>
          <a:p>
            <a:pPr eaLnBrk="1" hangingPunct="1">
              <a:lnSpc>
                <a:spcPct val="90000"/>
              </a:lnSpc>
              <a:buFont typeface="Wingdings" panose="05000000000000000000" pitchFamily="2" charset="2"/>
              <a:buNone/>
            </a:pPr>
            <a:r>
              <a:rPr lang="en-US" altLang="en-US" sz="2400" b="1"/>
              <a:t>		keyfound = clist.searchForKey(c);</a:t>
            </a:r>
          </a:p>
        </p:txBody>
      </p:sp>
    </p:spTree>
    <p:extLst>
      <p:ext uri="{BB962C8B-B14F-4D97-AF65-F5344CB8AC3E}">
        <p14:creationId xmlns:p14="http://schemas.microsoft.com/office/powerpoint/2010/main" val="4937210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614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5C15E5C-B6A5-4DCA-A70E-05386E95B5AA}" type="slidenum">
              <a:rPr lang="en-GB" altLang="en-US" sz="1400"/>
              <a:pPr eaLnBrk="1" hangingPunct="1"/>
              <a:t>67</a:t>
            </a:fld>
            <a:endParaRPr lang="en-GB" altLang="en-US" sz="1400" dirty="0"/>
          </a:p>
        </p:txBody>
      </p:sp>
      <p:sp>
        <p:nvSpPr>
          <p:cNvPr id="305154"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FFFFFF"/>
                  </a:outerShdw>
                </a:effectLst>
              </a:rPr>
              <a:t>Ordered List</a:t>
            </a:r>
          </a:p>
        </p:txBody>
      </p:sp>
      <p:sp>
        <p:nvSpPr>
          <p:cNvPr id="61445" name="Rectangle 3"/>
          <p:cNvSpPr>
            <a:spLocks noGrp="1" noChangeArrowheads="1"/>
          </p:cNvSpPr>
          <p:nvPr>
            <p:ph type="body" idx="1"/>
          </p:nvPr>
        </p:nvSpPr>
        <p:spPr>
          <a:solidFill>
            <a:srgbClr val="FFFF99"/>
          </a:solidFill>
        </p:spPr>
        <p:txBody>
          <a:bodyPr>
            <a:normAutofit fontScale="92500" lnSpcReduction="20000"/>
          </a:bodyPr>
          <a:lstStyle/>
          <a:p>
            <a:pPr eaLnBrk="1" hangingPunct="1">
              <a:lnSpc>
                <a:spcPct val="80000"/>
              </a:lnSpc>
              <a:buFont typeface="Wingdings" panose="05000000000000000000" pitchFamily="2" charset="2"/>
              <a:buNone/>
            </a:pPr>
            <a:r>
              <a:rPr lang="en-US" altLang="en-US" sz="2400" b="1"/>
              <a:t>	if (keyfound)   </a:t>
            </a:r>
            <a:r>
              <a:rPr lang="en-US" altLang="en-US" sz="2400" b="1">
                <a:solidFill>
                  <a:srgbClr val="0000FF"/>
                </a:solidFill>
              </a:rPr>
              <a:t>// if found</a:t>
            </a:r>
          </a:p>
          <a:p>
            <a:pPr eaLnBrk="1" hangingPunct="1">
              <a:lnSpc>
                <a:spcPct val="80000"/>
              </a:lnSpc>
              <a:buFont typeface="Wingdings" panose="05000000000000000000" pitchFamily="2" charset="2"/>
              <a:buNone/>
            </a:pPr>
            <a:r>
              <a:rPr lang="en-US" altLang="en-US" sz="2400" b="1"/>
              <a:t>		{</a:t>
            </a:r>
          </a:p>
          <a:p>
            <a:pPr eaLnBrk="1" hangingPunct="1">
              <a:lnSpc>
                <a:spcPct val="80000"/>
              </a:lnSpc>
              <a:buFont typeface="Wingdings" panose="05000000000000000000" pitchFamily="2" charset="2"/>
              <a:buNone/>
            </a:pPr>
            <a:r>
              <a:rPr lang="en-US" altLang="en-US" sz="2400" b="1"/>
              <a:t>		   clist.retrieve (c, count); </a:t>
            </a:r>
            <a:r>
              <a:rPr lang="en-US" altLang="en-US" sz="2400" b="1">
                <a:solidFill>
                  <a:srgbClr val="0000FF"/>
                </a:solidFill>
              </a:rPr>
              <a:t>// get data in node</a:t>
            </a:r>
          </a:p>
          <a:p>
            <a:pPr eaLnBrk="1" hangingPunct="1">
              <a:lnSpc>
                <a:spcPct val="80000"/>
              </a:lnSpc>
              <a:buFont typeface="Wingdings" panose="05000000000000000000" pitchFamily="2" charset="2"/>
              <a:buNone/>
            </a:pPr>
            <a:r>
              <a:rPr lang="en-US" altLang="en-US" sz="2400" b="1"/>
              <a:t>			count++; 	</a:t>
            </a:r>
            <a:r>
              <a:rPr lang="en-US" altLang="en-US" sz="2400" b="1">
                <a:solidFill>
                  <a:srgbClr val="0000FF"/>
                </a:solidFill>
              </a:rPr>
              <a:t>// increment count</a:t>
            </a:r>
          </a:p>
          <a:p>
            <a:pPr eaLnBrk="1" hangingPunct="1">
              <a:lnSpc>
                <a:spcPct val="80000"/>
              </a:lnSpc>
              <a:buFont typeface="Wingdings" panose="05000000000000000000" pitchFamily="2" charset="2"/>
              <a:buNone/>
            </a:pPr>
            <a:r>
              <a:rPr lang="en-US" altLang="en-US" sz="2400" b="1"/>
              <a:t>			clist.storeData(count); </a:t>
            </a:r>
            <a:r>
              <a:rPr lang="en-US" altLang="en-US" sz="2400" b="1">
                <a:solidFill>
                  <a:srgbClr val="0000FF"/>
                </a:solidFill>
              </a:rPr>
              <a:t>// store back</a:t>
            </a:r>
          </a:p>
          <a:p>
            <a:pPr eaLnBrk="1" hangingPunct="1">
              <a:lnSpc>
                <a:spcPct val="80000"/>
              </a:lnSpc>
              <a:buFont typeface="Wingdings" panose="05000000000000000000" pitchFamily="2" charset="2"/>
              <a:buNone/>
            </a:pPr>
            <a:r>
              <a:rPr lang="en-US" altLang="en-US" sz="2400" b="1"/>
              <a:t>		}</a:t>
            </a:r>
          </a:p>
          <a:p>
            <a:pPr eaLnBrk="1" hangingPunct="1">
              <a:lnSpc>
                <a:spcPct val="80000"/>
              </a:lnSpc>
              <a:buFont typeface="Wingdings" panose="05000000000000000000" pitchFamily="2" charset="2"/>
              <a:buNone/>
            </a:pPr>
            <a:r>
              <a:rPr lang="en-US" altLang="en-US" sz="2400" b="1"/>
              <a:t>		</a:t>
            </a:r>
            <a:r>
              <a:rPr lang="en-US" altLang="en-US" sz="2400" b="1">
                <a:solidFill>
                  <a:srgbClr val="0000FF"/>
                </a:solidFill>
              </a:rPr>
              <a:t>// Not found, a new node is inserted</a:t>
            </a:r>
          </a:p>
          <a:p>
            <a:pPr eaLnBrk="1" hangingPunct="1">
              <a:lnSpc>
                <a:spcPct val="80000"/>
              </a:lnSpc>
              <a:buFont typeface="Wingdings" panose="05000000000000000000" pitchFamily="2" charset="2"/>
              <a:buNone/>
            </a:pPr>
            <a:r>
              <a:rPr lang="en-US" altLang="en-US" sz="2400" b="1"/>
              <a:t>		else clist.orderInsert(c,1); </a:t>
            </a:r>
          </a:p>
          <a:p>
            <a:pPr eaLnBrk="1" hangingPunct="1">
              <a:lnSpc>
                <a:spcPct val="80000"/>
              </a:lnSpc>
              <a:buFont typeface="Wingdings" panose="05000000000000000000" pitchFamily="2" charset="2"/>
              <a:buNone/>
            </a:pPr>
            <a:r>
              <a:rPr lang="en-US" altLang="en-US" sz="2400" b="1"/>
              <a:t>	}</a:t>
            </a:r>
          </a:p>
          <a:p>
            <a:pPr eaLnBrk="1" hangingPunct="1">
              <a:lnSpc>
                <a:spcPct val="80000"/>
              </a:lnSpc>
              <a:buFont typeface="Wingdings" panose="05000000000000000000" pitchFamily="2" charset="2"/>
              <a:buNone/>
            </a:pPr>
            <a:endParaRPr lang="en-US" altLang="en-US" sz="2400" b="1"/>
          </a:p>
          <a:p>
            <a:pPr eaLnBrk="1" hangingPunct="1">
              <a:lnSpc>
                <a:spcPct val="80000"/>
              </a:lnSpc>
              <a:buFont typeface="Wingdings" panose="05000000000000000000" pitchFamily="2" charset="2"/>
              <a:buNone/>
            </a:pPr>
            <a:r>
              <a:rPr lang="en-US" altLang="en-US" sz="2400" b="1">
                <a:solidFill>
                  <a:srgbClr val="0000FF"/>
                </a:solidFill>
              </a:rPr>
              <a:t>	</a:t>
            </a:r>
          </a:p>
        </p:txBody>
      </p:sp>
    </p:spTree>
    <p:extLst>
      <p:ext uri="{BB962C8B-B14F-4D97-AF65-F5344CB8AC3E}">
        <p14:creationId xmlns:p14="http://schemas.microsoft.com/office/powerpoint/2010/main" val="158998621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624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FB0FD4AE-7336-46A8-9CFF-F05B816CACD8}" type="slidenum">
              <a:rPr lang="en-GB" altLang="en-US" sz="1400"/>
              <a:pPr eaLnBrk="1" hangingPunct="1"/>
              <a:t>68</a:t>
            </a:fld>
            <a:endParaRPr lang="en-GB" altLang="en-US" sz="1400" dirty="0"/>
          </a:p>
        </p:txBody>
      </p:sp>
      <p:sp>
        <p:nvSpPr>
          <p:cNvPr id="306178"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FFFFFF"/>
                  </a:outerShdw>
                </a:effectLst>
              </a:rPr>
              <a:t>Ordered List</a:t>
            </a:r>
          </a:p>
        </p:txBody>
      </p:sp>
      <p:sp>
        <p:nvSpPr>
          <p:cNvPr id="62469" name="Rectangle 3"/>
          <p:cNvSpPr>
            <a:spLocks noGrp="1" noChangeArrowheads="1"/>
          </p:cNvSpPr>
          <p:nvPr>
            <p:ph type="body" idx="1"/>
          </p:nvPr>
        </p:nvSpPr>
        <p:spPr>
          <a:solidFill>
            <a:srgbClr val="FFFF99"/>
          </a:solidFill>
        </p:spPr>
        <p:txBody>
          <a:bodyPr>
            <a:normAutofit fontScale="92500" lnSpcReduction="20000"/>
          </a:bodyPr>
          <a:lstStyle/>
          <a:p>
            <a:pPr eaLnBrk="1" hangingPunct="1">
              <a:lnSpc>
                <a:spcPct val="80000"/>
              </a:lnSpc>
              <a:buFont typeface="Wingdings" panose="05000000000000000000" pitchFamily="2" charset="2"/>
              <a:buNone/>
            </a:pPr>
            <a:r>
              <a:rPr lang="en-US" altLang="en-US" sz="2400" b="1"/>
              <a:t>	 </a:t>
            </a:r>
            <a:r>
              <a:rPr lang="en-US" altLang="en-US" sz="2400" b="1">
                <a:solidFill>
                  <a:srgbClr val="0000FF"/>
                </a:solidFill>
              </a:rPr>
              <a:t>// print characters and their frequencies</a:t>
            </a:r>
          </a:p>
          <a:p>
            <a:pPr eaLnBrk="1" hangingPunct="1">
              <a:lnSpc>
                <a:spcPct val="80000"/>
              </a:lnSpc>
              <a:buFont typeface="Wingdings" panose="05000000000000000000" pitchFamily="2" charset="2"/>
              <a:buNone/>
            </a:pPr>
            <a:r>
              <a:rPr lang="en-US" altLang="en-US" sz="2400" b="1"/>
              <a:t>	clist.traverse();  </a:t>
            </a:r>
          </a:p>
          <a:p>
            <a:pPr eaLnBrk="1" hangingPunct="1">
              <a:lnSpc>
                <a:spcPct val="80000"/>
              </a:lnSpc>
              <a:buFont typeface="Wingdings" panose="05000000000000000000" pitchFamily="2" charset="2"/>
              <a:buNone/>
            </a:pPr>
            <a:r>
              <a:rPr lang="en-US" altLang="en-US" sz="2400" b="1"/>
              <a:t>	cout &lt;&lt; clist.listSize() &lt;&lt; endl; </a:t>
            </a:r>
            <a:r>
              <a:rPr lang="en-US" altLang="en-US" sz="2400" b="1">
                <a:solidFill>
                  <a:srgbClr val="0000FF"/>
                </a:solidFill>
              </a:rPr>
              <a:t>// current list size</a:t>
            </a:r>
          </a:p>
          <a:p>
            <a:pPr eaLnBrk="1" hangingPunct="1">
              <a:lnSpc>
                <a:spcPct val="80000"/>
              </a:lnSpc>
              <a:buFont typeface="Wingdings" panose="05000000000000000000" pitchFamily="2" charset="2"/>
              <a:buNone/>
            </a:pPr>
            <a:r>
              <a:rPr lang="en-US" altLang="en-US" sz="2400" b="1"/>
              <a:t>	</a:t>
            </a:r>
            <a:r>
              <a:rPr lang="en-US" altLang="en-US" sz="2400" b="1">
                <a:solidFill>
                  <a:srgbClr val="0000FF"/>
                </a:solidFill>
              </a:rPr>
              <a:t>//clist.makeListEmpty();</a:t>
            </a:r>
            <a:r>
              <a:rPr lang="en-US" altLang="en-US" sz="2400" b="1"/>
              <a:t> </a:t>
            </a:r>
            <a:r>
              <a:rPr lang="en-US" altLang="en-US" sz="2400" b="1">
                <a:solidFill>
                  <a:srgbClr val="0000FF"/>
                </a:solidFill>
              </a:rPr>
              <a:t>// empty list, or</a:t>
            </a:r>
          </a:p>
          <a:p>
            <a:pPr eaLnBrk="1" hangingPunct="1">
              <a:lnSpc>
                <a:spcPct val="80000"/>
              </a:lnSpc>
              <a:buFont typeface="Wingdings" panose="05000000000000000000" pitchFamily="2" charset="2"/>
              <a:buNone/>
            </a:pPr>
            <a:r>
              <a:rPr lang="en-US" altLang="en-US" sz="2400" b="1"/>
              <a:t>	clist.~List();		</a:t>
            </a:r>
            <a:r>
              <a:rPr lang="en-US" altLang="en-US" sz="2400" b="1">
                <a:solidFill>
                  <a:srgbClr val="0000FF"/>
                </a:solidFill>
              </a:rPr>
              <a:t>// free memory</a:t>
            </a:r>
          </a:p>
          <a:p>
            <a:pPr eaLnBrk="1" hangingPunct="1">
              <a:lnSpc>
                <a:spcPct val="80000"/>
              </a:lnSpc>
              <a:buFont typeface="Wingdings" panose="05000000000000000000" pitchFamily="2" charset="2"/>
              <a:buNone/>
            </a:pPr>
            <a:r>
              <a:rPr lang="en-US" altLang="en-US" sz="2400" b="1"/>
              <a:t>	</a:t>
            </a:r>
            <a:r>
              <a:rPr lang="en-US" altLang="en-US" sz="2400" b="1">
                <a:solidFill>
                  <a:srgbClr val="0000FF"/>
                </a:solidFill>
              </a:rPr>
              <a:t>// the size now should be zero</a:t>
            </a:r>
          </a:p>
          <a:p>
            <a:pPr eaLnBrk="1" hangingPunct="1">
              <a:lnSpc>
                <a:spcPct val="80000"/>
              </a:lnSpc>
              <a:buFont typeface="Wingdings" panose="05000000000000000000" pitchFamily="2" charset="2"/>
              <a:buNone/>
            </a:pPr>
            <a:r>
              <a:rPr lang="en-US" altLang="en-US" sz="2400" b="1"/>
              <a:t>	cout &lt;&lt; clist.listSize() &lt;&lt; endl; </a:t>
            </a:r>
          </a:p>
          <a:p>
            <a:pPr eaLnBrk="1" hangingPunct="1">
              <a:lnSpc>
                <a:spcPct val="80000"/>
              </a:lnSpc>
              <a:buFont typeface="Wingdings" panose="05000000000000000000" pitchFamily="2" charset="2"/>
              <a:buNone/>
            </a:pPr>
            <a:endParaRPr lang="en-US" altLang="en-US" sz="2400" b="1"/>
          </a:p>
          <a:p>
            <a:pPr eaLnBrk="1" hangingPunct="1">
              <a:lnSpc>
                <a:spcPct val="80000"/>
              </a:lnSpc>
              <a:buFont typeface="Wingdings" panose="05000000000000000000" pitchFamily="2" charset="2"/>
              <a:buNone/>
            </a:pPr>
            <a:r>
              <a:rPr lang="en-US" altLang="en-US" sz="2400" b="1"/>
              <a:t>	</a:t>
            </a:r>
          </a:p>
          <a:p>
            <a:pPr eaLnBrk="1" hangingPunct="1">
              <a:lnSpc>
                <a:spcPct val="80000"/>
              </a:lnSpc>
              <a:buFont typeface="Wingdings" panose="05000000000000000000" pitchFamily="2" charset="2"/>
              <a:buNone/>
            </a:pPr>
            <a:r>
              <a:rPr lang="en-US" altLang="en-US" sz="2400" b="1"/>
              <a:t>	return 0;</a:t>
            </a:r>
          </a:p>
          <a:p>
            <a:pPr eaLnBrk="1" hangingPunct="1">
              <a:lnSpc>
                <a:spcPct val="80000"/>
              </a:lnSpc>
              <a:buFont typeface="Wingdings" panose="05000000000000000000" pitchFamily="2" charset="2"/>
              <a:buNone/>
            </a:pPr>
            <a:r>
              <a:rPr lang="en-US" altLang="en-US" sz="2400" b="1"/>
              <a:t>}</a:t>
            </a:r>
          </a:p>
        </p:txBody>
      </p:sp>
    </p:spTree>
    <p:extLst>
      <p:ext uri="{BB962C8B-B14F-4D97-AF65-F5344CB8AC3E}">
        <p14:creationId xmlns:p14="http://schemas.microsoft.com/office/powerpoint/2010/main" val="13991058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634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200E2A5A-8BFF-4864-97F3-CE6C4534CC07}" type="slidenum">
              <a:rPr lang="en-GB" altLang="en-US" sz="1400"/>
              <a:pPr eaLnBrk="1" hangingPunct="1"/>
              <a:t>69</a:t>
            </a:fld>
            <a:endParaRPr lang="en-GB" altLang="en-US" sz="1400" dirty="0"/>
          </a:p>
        </p:txBody>
      </p:sp>
      <p:sp>
        <p:nvSpPr>
          <p:cNvPr id="307202" name="Rectangle 2"/>
          <p:cNvSpPr>
            <a:spLocks noGrp="1" noChangeArrowheads="1"/>
          </p:cNvSpPr>
          <p:nvPr>
            <p:ph type="title"/>
          </p:nvPr>
        </p:nvSpPr>
        <p:spPr/>
        <p:txBody>
          <a:bodyPr/>
          <a:lstStyle/>
          <a:p>
            <a:pPr eaLnBrk="1" hangingPunct="1">
              <a:defRPr/>
            </a:pPr>
            <a:r>
              <a:rPr lang="en-US" b="1">
                <a:effectLst>
                  <a:outerShdw blurRad="38100" dist="38100" dir="2700000" algn="tl">
                    <a:srgbClr val="FFFFFF"/>
                  </a:outerShdw>
                </a:effectLst>
              </a:rPr>
              <a:t>Sample Output</a:t>
            </a:r>
          </a:p>
        </p:txBody>
      </p:sp>
      <p:sp>
        <p:nvSpPr>
          <p:cNvPr id="63493" name="Rectangle 3"/>
          <p:cNvSpPr>
            <a:spLocks noGrp="1" noChangeArrowheads="1"/>
          </p:cNvSpPr>
          <p:nvPr>
            <p:ph type="body" idx="1"/>
          </p:nvPr>
        </p:nvSpPr>
        <p:spPr>
          <a:xfrm>
            <a:off x="2781300" y="1752600"/>
            <a:ext cx="7772400" cy="4495800"/>
          </a:xfrm>
          <a:solidFill>
            <a:srgbClr val="003300"/>
          </a:solidFill>
        </p:spPr>
        <p:txBody>
          <a:bodyPr>
            <a:normAutofit fontScale="92500" lnSpcReduction="20000"/>
          </a:bodyPr>
          <a:lstStyle/>
          <a:p>
            <a:pPr eaLnBrk="1" hangingPunct="1">
              <a:lnSpc>
                <a:spcPct val="80000"/>
              </a:lnSpc>
              <a:buFont typeface="Wingdings" panose="05000000000000000000" pitchFamily="2" charset="2"/>
              <a:buNone/>
            </a:pPr>
            <a:r>
              <a:rPr lang="en-US" altLang="en-US" sz="1600" b="1" dirty="0">
                <a:solidFill>
                  <a:schemeClr val="bg1"/>
                </a:solidFill>
              </a:rPr>
              <a:t>Enter a string:</a:t>
            </a:r>
          </a:p>
          <a:p>
            <a:pPr eaLnBrk="1" hangingPunct="1">
              <a:lnSpc>
                <a:spcPct val="80000"/>
              </a:lnSpc>
              <a:buFont typeface="Wingdings" panose="05000000000000000000" pitchFamily="2" charset="2"/>
              <a:buNone/>
            </a:pPr>
            <a:r>
              <a:rPr lang="en-US" altLang="en-US" sz="1600" b="1" dirty="0">
                <a:solidFill>
                  <a:schemeClr val="bg1"/>
                </a:solidFill>
              </a:rPr>
              <a:t>The Rain in Spain</a:t>
            </a:r>
          </a:p>
          <a:p>
            <a:pPr eaLnBrk="1" hangingPunct="1">
              <a:lnSpc>
                <a:spcPct val="80000"/>
              </a:lnSpc>
            </a:pPr>
            <a:endParaRPr lang="en-US" altLang="en-US" sz="1600" b="1" dirty="0">
              <a:solidFill>
                <a:schemeClr val="bg1"/>
              </a:solidFill>
            </a:endParaRPr>
          </a:p>
          <a:p>
            <a:pPr eaLnBrk="1" hangingPunct="1">
              <a:lnSpc>
                <a:spcPct val="80000"/>
              </a:lnSpc>
              <a:buFont typeface="Wingdings" panose="05000000000000000000" pitchFamily="2" charset="2"/>
              <a:buNone/>
            </a:pPr>
            <a:r>
              <a:rPr lang="en-US" altLang="en-US" sz="1600" b="1" dirty="0">
                <a:solidFill>
                  <a:schemeClr val="bg1"/>
                </a:solidFill>
              </a:rPr>
              <a:t>The Rain in Spain</a:t>
            </a:r>
          </a:p>
          <a:p>
            <a:pPr eaLnBrk="1" hangingPunct="1">
              <a:lnSpc>
                <a:spcPct val="80000"/>
              </a:lnSpc>
              <a:buFont typeface="Wingdings" panose="05000000000000000000" pitchFamily="2" charset="2"/>
              <a:buNone/>
            </a:pPr>
            <a:r>
              <a:rPr lang="en-US" altLang="en-US" sz="1600" b="1" dirty="0">
                <a:solidFill>
                  <a:schemeClr val="bg1"/>
                </a:solidFill>
              </a:rPr>
              <a:t>    3</a:t>
            </a:r>
          </a:p>
          <a:p>
            <a:pPr eaLnBrk="1" hangingPunct="1">
              <a:lnSpc>
                <a:spcPct val="80000"/>
              </a:lnSpc>
              <a:buFont typeface="Wingdings" panose="05000000000000000000" pitchFamily="2" charset="2"/>
              <a:buNone/>
            </a:pPr>
            <a:r>
              <a:rPr lang="en-US" altLang="en-US" sz="1600" b="1" dirty="0">
                <a:solidFill>
                  <a:schemeClr val="bg1"/>
                </a:solidFill>
              </a:rPr>
              <a:t>A 2</a:t>
            </a:r>
          </a:p>
          <a:p>
            <a:pPr eaLnBrk="1" hangingPunct="1">
              <a:lnSpc>
                <a:spcPct val="80000"/>
              </a:lnSpc>
              <a:buFont typeface="Wingdings" panose="05000000000000000000" pitchFamily="2" charset="2"/>
              <a:buNone/>
            </a:pPr>
            <a:r>
              <a:rPr lang="en-US" altLang="en-US" sz="1600" b="1" dirty="0">
                <a:solidFill>
                  <a:schemeClr val="bg1"/>
                </a:solidFill>
              </a:rPr>
              <a:t>E 1</a:t>
            </a:r>
          </a:p>
          <a:p>
            <a:pPr eaLnBrk="1" hangingPunct="1">
              <a:lnSpc>
                <a:spcPct val="80000"/>
              </a:lnSpc>
              <a:buFont typeface="Wingdings" panose="05000000000000000000" pitchFamily="2" charset="2"/>
              <a:buNone/>
            </a:pPr>
            <a:r>
              <a:rPr lang="en-US" altLang="en-US" sz="1600" b="1" dirty="0">
                <a:solidFill>
                  <a:schemeClr val="bg1"/>
                </a:solidFill>
              </a:rPr>
              <a:t>H 1</a:t>
            </a:r>
          </a:p>
          <a:p>
            <a:pPr eaLnBrk="1" hangingPunct="1">
              <a:lnSpc>
                <a:spcPct val="80000"/>
              </a:lnSpc>
              <a:buFont typeface="Wingdings" panose="05000000000000000000" pitchFamily="2" charset="2"/>
              <a:buNone/>
            </a:pPr>
            <a:r>
              <a:rPr lang="en-US" altLang="en-US" sz="1600" b="1" dirty="0">
                <a:solidFill>
                  <a:schemeClr val="bg1"/>
                </a:solidFill>
              </a:rPr>
              <a:t>I   3</a:t>
            </a:r>
          </a:p>
          <a:p>
            <a:pPr eaLnBrk="1" hangingPunct="1">
              <a:lnSpc>
                <a:spcPct val="80000"/>
              </a:lnSpc>
              <a:buFont typeface="Wingdings" panose="05000000000000000000" pitchFamily="2" charset="2"/>
              <a:buNone/>
            </a:pPr>
            <a:r>
              <a:rPr lang="en-US" altLang="en-US" sz="1600" b="1" dirty="0">
                <a:solidFill>
                  <a:schemeClr val="bg1"/>
                </a:solidFill>
              </a:rPr>
              <a:t>N 3</a:t>
            </a:r>
          </a:p>
          <a:p>
            <a:pPr eaLnBrk="1" hangingPunct="1">
              <a:lnSpc>
                <a:spcPct val="80000"/>
              </a:lnSpc>
              <a:buFont typeface="Wingdings" panose="05000000000000000000" pitchFamily="2" charset="2"/>
              <a:buNone/>
            </a:pPr>
            <a:r>
              <a:rPr lang="en-US" altLang="en-US" sz="1600" b="1" dirty="0">
                <a:solidFill>
                  <a:schemeClr val="bg1"/>
                </a:solidFill>
              </a:rPr>
              <a:t>P 1</a:t>
            </a:r>
          </a:p>
          <a:p>
            <a:pPr eaLnBrk="1" hangingPunct="1">
              <a:lnSpc>
                <a:spcPct val="80000"/>
              </a:lnSpc>
              <a:buFont typeface="Wingdings" panose="05000000000000000000" pitchFamily="2" charset="2"/>
              <a:buNone/>
            </a:pPr>
            <a:r>
              <a:rPr lang="en-US" altLang="en-US" sz="1600" b="1" dirty="0">
                <a:solidFill>
                  <a:schemeClr val="bg1"/>
                </a:solidFill>
              </a:rPr>
              <a:t>R 1</a:t>
            </a:r>
          </a:p>
          <a:p>
            <a:pPr eaLnBrk="1" hangingPunct="1">
              <a:lnSpc>
                <a:spcPct val="80000"/>
              </a:lnSpc>
              <a:buFont typeface="Wingdings" panose="05000000000000000000" pitchFamily="2" charset="2"/>
              <a:buNone/>
            </a:pPr>
            <a:r>
              <a:rPr lang="en-US" altLang="en-US" sz="1600" b="1" dirty="0">
                <a:solidFill>
                  <a:schemeClr val="bg1"/>
                </a:solidFill>
              </a:rPr>
              <a:t>S 1</a:t>
            </a:r>
          </a:p>
          <a:p>
            <a:pPr eaLnBrk="1" hangingPunct="1">
              <a:lnSpc>
                <a:spcPct val="80000"/>
              </a:lnSpc>
              <a:buFont typeface="Wingdings" panose="05000000000000000000" pitchFamily="2" charset="2"/>
              <a:buNone/>
            </a:pPr>
            <a:r>
              <a:rPr lang="en-US" altLang="en-US" sz="1600" b="1" dirty="0">
                <a:solidFill>
                  <a:schemeClr val="bg1"/>
                </a:solidFill>
              </a:rPr>
              <a:t>T 1</a:t>
            </a:r>
          </a:p>
          <a:p>
            <a:pPr eaLnBrk="1" hangingPunct="1">
              <a:lnSpc>
                <a:spcPct val="80000"/>
              </a:lnSpc>
              <a:buFont typeface="Wingdings" panose="05000000000000000000" pitchFamily="2" charset="2"/>
              <a:buNone/>
            </a:pPr>
            <a:r>
              <a:rPr lang="en-US" altLang="en-US" sz="1600" b="1" dirty="0">
                <a:solidFill>
                  <a:schemeClr val="bg1"/>
                </a:solidFill>
              </a:rPr>
              <a:t>10</a:t>
            </a:r>
          </a:p>
          <a:p>
            <a:pPr eaLnBrk="1" hangingPunct="1">
              <a:lnSpc>
                <a:spcPct val="80000"/>
              </a:lnSpc>
              <a:buFont typeface="Wingdings" panose="05000000000000000000" pitchFamily="2" charset="2"/>
              <a:buNone/>
            </a:pPr>
            <a:r>
              <a:rPr lang="en-US" altLang="en-US" sz="1600" b="1" dirty="0">
                <a:solidFill>
                  <a:schemeClr val="bg1"/>
                </a:solidFill>
              </a:rPr>
              <a:t>0</a:t>
            </a:r>
          </a:p>
          <a:p>
            <a:pPr eaLnBrk="1" hangingPunct="1">
              <a:lnSpc>
                <a:spcPct val="80000"/>
              </a:lnSpc>
              <a:buFont typeface="Wingdings" panose="05000000000000000000" pitchFamily="2" charset="2"/>
              <a:buNone/>
            </a:pPr>
            <a:r>
              <a:rPr lang="en-US" altLang="en-US" sz="1600" b="1" dirty="0">
                <a:solidFill>
                  <a:schemeClr val="bg1"/>
                </a:solidFill>
              </a:rPr>
              <a:t>Press any key to continue</a:t>
            </a:r>
          </a:p>
        </p:txBody>
      </p:sp>
    </p:spTree>
    <p:extLst>
      <p:ext uri="{BB962C8B-B14F-4D97-AF65-F5344CB8AC3E}">
        <p14:creationId xmlns:p14="http://schemas.microsoft.com/office/powerpoint/2010/main" val="1714257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92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02F51CAB-D803-4F45-AA19-740B2C61EE58}" type="slidenum">
              <a:rPr lang="en-GB" altLang="en-US" sz="1400"/>
              <a:pPr eaLnBrk="1" hangingPunct="1"/>
              <a:t>7</a:t>
            </a:fld>
            <a:endParaRPr lang="en-GB" altLang="en-US" sz="1400" dirty="0"/>
          </a:p>
        </p:txBody>
      </p:sp>
      <p:sp>
        <p:nvSpPr>
          <p:cNvPr id="174082" name="Rectangle 2"/>
          <p:cNvSpPr>
            <a:spLocks noGrp="1" noChangeArrowheads="1"/>
          </p:cNvSpPr>
          <p:nvPr>
            <p:ph type="title"/>
          </p:nvPr>
        </p:nvSpPr>
        <p:spPr/>
        <p:txBody>
          <a:bodyPr/>
          <a:lstStyle/>
          <a:p>
            <a:pPr eaLnBrk="1" hangingPunct="1">
              <a:defRPr/>
            </a:pPr>
            <a:r>
              <a:rPr lang="en-US" sz="4000" b="1" dirty="0">
                <a:effectLst>
                  <a:outerShdw blurRad="38100" dist="38100" dir="2700000" algn="tl">
                    <a:srgbClr val="FFFFFF"/>
                  </a:outerShdw>
                </a:effectLst>
              </a:rPr>
              <a:t>Specifying Node Structure</a:t>
            </a:r>
          </a:p>
        </p:txBody>
      </p:sp>
      <p:sp>
        <p:nvSpPr>
          <p:cNvPr id="9221" name="Rectangle 3"/>
          <p:cNvSpPr>
            <a:spLocks noGrp="1" noChangeArrowheads="1"/>
          </p:cNvSpPr>
          <p:nvPr>
            <p:ph type="body" idx="1"/>
          </p:nvPr>
        </p:nvSpPr>
        <p:spPr>
          <a:xfrm>
            <a:off x="2781300" y="1504095"/>
            <a:ext cx="7772400" cy="4566067"/>
          </a:xfrm>
          <a:solidFill>
            <a:srgbClr val="FFFFCC"/>
          </a:solidFill>
        </p:spPr>
        <p:txBody>
          <a:bodyPr/>
          <a:lstStyle/>
          <a:p>
            <a:pPr eaLnBrk="1" hangingPunct="1"/>
            <a:r>
              <a:rPr lang="en-US" altLang="en-US" sz="2800" b="1" dirty="0"/>
              <a:t>Each of the pointers p, q can point to an object of class </a:t>
            </a:r>
            <a:r>
              <a:rPr lang="en-US" altLang="en-US" sz="2800" b="1" i="1" u="sng" dirty="0">
                <a:solidFill>
                  <a:srgbClr val="FF0066"/>
                </a:solidFill>
              </a:rPr>
              <a:t>node</a:t>
            </a:r>
            <a:r>
              <a:rPr lang="en-US" altLang="en-US" sz="2800" b="1" dirty="0"/>
              <a:t>:</a:t>
            </a:r>
          </a:p>
          <a:p>
            <a:pPr lvl="1" eaLnBrk="1" hangingPunct="1"/>
            <a:r>
              <a:rPr lang="en-US" altLang="en-US" b="1" dirty="0" err="1"/>
              <a:t>e.word</a:t>
            </a:r>
            <a:r>
              <a:rPr lang="en-US" altLang="en-US" b="1" dirty="0"/>
              <a:t>	(string)</a:t>
            </a:r>
          </a:p>
          <a:p>
            <a:pPr lvl="1" eaLnBrk="1" hangingPunct="1"/>
            <a:r>
              <a:rPr lang="en-US" altLang="en-US" b="1" dirty="0" err="1"/>
              <a:t>e.count</a:t>
            </a:r>
            <a:r>
              <a:rPr lang="en-US" altLang="en-US" b="1" dirty="0"/>
              <a:t>	(</a:t>
            </a:r>
            <a:r>
              <a:rPr lang="en-US" altLang="en-US" b="1" dirty="0" err="1"/>
              <a:t>int</a:t>
            </a:r>
            <a:r>
              <a:rPr lang="en-US" altLang="en-US" b="1" dirty="0"/>
              <a:t>)</a:t>
            </a:r>
          </a:p>
          <a:p>
            <a:pPr lvl="1" eaLnBrk="1" hangingPunct="1"/>
            <a:r>
              <a:rPr lang="en-US" altLang="en-US" b="1" dirty="0"/>
              <a:t>next	(pointer to next node)</a:t>
            </a:r>
          </a:p>
        </p:txBody>
      </p:sp>
      <p:sp>
        <p:nvSpPr>
          <p:cNvPr id="9222" name="Text Box 4"/>
          <p:cNvSpPr txBox="1">
            <a:spLocks noChangeArrowheads="1"/>
          </p:cNvSpPr>
          <p:nvPr/>
        </p:nvSpPr>
        <p:spPr bwMode="auto">
          <a:xfrm>
            <a:off x="4479925" y="4613276"/>
            <a:ext cx="26532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a:buNone/>
            </a:pPr>
            <a:r>
              <a:rPr lang="en-US" altLang="en-US" b="1" i="1" dirty="0">
                <a:latin typeface="Times New Roman" panose="02020603050405020304" pitchFamily="18" charset="0"/>
              </a:rPr>
              <a:t>object of class node</a:t>
            </a:r>
            <a:endParaRPr lang="en-US" altLang="en-US" dirty="0">
              <a:latin typeface="Times New Roman" panose="02020603050405020304" pitchFamily="18" charset="0"/>
            </a:endParaRPr>
          </a:p>
        </p:txBody>
      </p:sp>
      <p:sp>
        <p:nvSpPr>
          <p:cNvPr id="9223" name="Text Box 5"/>
          <p:cNvSpPr txBox="1">
            <a:spLocks noChangeArrowheads="1"/>
          </p:cNvSpPr>
          <p:nvPr/>
        </p:nvSpPr>
        <p:spPr bwMode="auto">
          <a:xfrm>
            <a:off x="4246562" y="5612963"/>
            <a:ext cx="4003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a:buNone/>
            </a:pPr>
            <a:r>
              <a:rPr lang="en-US" altLang="en-US" b="1" dirty="0">
                <a:latin typeface="Times New Roman" panose="02020603050405020304" pitchFamily="18" charset="0"/>
              </a:rPr>
              <a:t>String        Integer     Address</a:t>
            </a:r>
          </a:p>
        </p:txBody>
      </p:sp>
      <p:sp>
        <p:nvSpPr>
          <p:cNvPr id="9224" name="Rectangle 6"/>
          <p:cNvSpPr>
            <a:spLocks noChangeArrowheads="1"/>
          </p:cNvSpPr>
          <p:nvPr/>
        </p:nvSpPr>
        <p:spPr bwMode="auto">
          <a:xfrm>
            <a:off x="4114800" y="5257800"/>
            <a:ext cx="13716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  word</a:t>
            </a:r>
            <a:endParaRPr lang="en-GB" altLang="en-US" b="1" dirty="0"/>
          </a:p>
        </p:txBody>
      </p:sp>
      <p:sp>
        <p:nvSpPr>
          <p:cNvPr id="9225" name="Line 7"/>
          <p:cNvSpPr>
            <a:spLocks noChangeShapeType="1"/>
          </p:cNvSpPr>
          <p:nvPr/>
        </p:nvSpPr>
        <p:spPr bwMode="auto">
          <a:xfrm>
            <a:off x="8001000" y="53340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9226" name="Rectangle 8"/>
          <p:cNvSpPr>
            <a:spLocks noChangeArrowheads="1"/>
          </p:cNvSpPr>
          <p:nvPr/>
        </p:nvSpPr>
        <p:spPr bwMode="auto">
          <a:xfrm>
            <a:off x="5562600" y="5257800"/>
            <a:ext cx="13716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  count</a:t>
            </a:r>
            <a:endParaRPr lang="en-GB" altLang="en-US" b="1" dirty="0"/>
          </a:p>
        </p:txBody>
      </p:sp>
      <p:sp>
        <p:nvSpPr>
          <p:cNvPr id="9227" name="Rectangle 9"/>
          <p:cNvSpPr>
            <a:spLocks noChangeArrowheads="1"/>
          </p:cNvSpPr>
          <p:nvPr/>
        </p:nvSpPr>
        <p:spPr bwMode="auto">
          <a:xfrm>
            <a:off x="6934200" y="5257800"/>
            <a:ext cx="990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  next</a:t>
            </a:r>
            <a:endParaRPr lang="en-GB" altLang="en-US" b="1" dirty="0"/>
          </a:p>
        </p:txBody>
      </p:sp>
    </p:spTree>
    <p:extLst>
      <p:ext uri="{BB962C8B-B14F-4D97-AF65-F5344CB8AC3E}">
        <p14:creationId xmlns:p14="http://schemas.microsoft.com/office/powerpoint/2010/main" val="108329150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3" name="Rectangle 3"/>
          <p:cNvSpPr>
            <a:spLocks noGrp="1" noChangeArrowheads="1"/>
          </p:cNvSpPr>
          <p:nvPr>
            <p:ph type="title"/>
          </p:nvPr>
        </p:nvSpPr>
        <p:spPr/>
        <p:txBody>
          <a:bodyPr/>
          <a:lstStyle/>
          <a:p>
            <a:pPr eaLnBrk="1" hangingPunct="1">
              <a:defRPr/>
            </a:pPr>
            <a:r>
              <a:rPr lang="en-US" b="1" dirty="0">
                <a:effectLst>
                  <a:outerShdw blurRad="38100" dist="38100" dir="2700000" algn="tl">
                    <a:srgbClr val="FFFFFF"/>
                  </a:outerShdw>
                </a:effectLst>
              </a:rPr>
              <a:t>8. Linked Stacks</a:t>
            </a:r>
          </a:p>
        </p:txBody>
      </p:sp>
      <p:sp>
        <p:nvSpPr>
          <p:cNvPr id="23556" name="Rectangle 2"/>
          <p:cNvSpPr>
            <a:spLocks noGrp="1" noChangeArrowheads="1"/>
          </p:cNvSpPr>
          <p:nvPr>
            <p:ph idx="1"/>
          </p:nvPr>
        </p:nvSpPr>
        <p:spPr>
          <a:solidFill>
            <a:srgbClr val="FFFFCC"/>
          </a:solidFill>
        </p:spPr>
        <p:txBody>
          <a:bodyPr/>
          <a:lstStyle/>
          <a:p>
            <a:pPr lvl="1" eaLnBrk="1" hangingPunct="1">
              <a:buClr>
                <a:schemeClr val="accent1">
                  <a:lumMod val="50000"/>
                </a:schemeClr>
              </a:buClr>
            </a:pPr>
            <a:r>
              <a:rPr lang="en-US" dirty="0"/>
              <a:t>A stack can be implemented as a linked structure {Linked List).</a:t>
            </a:r>
          </a:p>
          <a:p>
            <a:pPr lvl="1" eaLnBrk="1" hangingPunct="1">
              <a:buClr>
                <a:schemeClr val="accent1">
                  <a:lumMod val="50000"/>
                </a:schemeClr>
              </a:buClr>
            </a:pPr>
            <a:r>
              <a:rPr lang="en-US" dirty="0"/>
              <a:t>Requires more space than array implementations, but more flexible in size.</a:t>
            </a:r>
          </a:p>
          <a:p>
            <a:pPr lvl="1" eaLnBrk="1" hangingPunct="1">
              <a:buClr>
                <a:schemeClr val="accent1">
                  <a:lumMod val="50000"/>
                </a:schemeClr>
              </a:buClr>
            </a:pPr>
            <a:r>
              <a:rPr lang="en-US" dirty="0"/>
              <a:t>Easy to implement because operations are at the top (in this case the head node)</a:t>
            </a:r>
          </a:p>
        </p:txBody>
      </p:sp>
      <p:sp>
        <p:nvSpPr>
          <p:cNvPr id="23554" name="Footer Placeholder 4"/>
          <p:cNvSpPr>
            <a:spLocks noGrp="1"/>
          </p:cNvSpPr>
          <p:nvPr>
            <p:ph type="ftr" sz="quarter" idx="11"/>
          </p:nvPr>
        </p:nvSpPr>
        <p:spPr>
          <a:noFill/>
        </p:spPr>
        <p:txBody>
          <a:bodyPr/>
          <a:lstStyle/>
          <a:p>
            <a:r>
              <a:rPr lang="en-GB"/>
              <a:t>Prof. Amr Goneid, AUC</a:t>
            </a:r>
          </a:p>
        </p:txBody>
      </p:sp>
      <p:sp>
        <p:nvSpPr>
          <p:cNvPr id="23555" name="Slide Number Placeholder 5"/>
          <p:cNvSpPr>
            <a:spLocks noGrp="1"/>
          </p:cNvSpPr>
          <p:nvPr>
            <p:ph type="sldNum" sz="quarter" idx="12"/>
          </p:nvPr>
        </p:nvSpPr>
        <p:spPr>
          <a:noFill/>
        </p:spPr>
        <p:txBody>
          <a:bodyPr/>
          <a:lstStyle/>
          <a:p>
            <a:fld id="{257FAE77-AD27-4F08-880A-867D95276BA5}" type="slidenum">
              <a:rPr lang="en-GB" smtClean="0"/>
              <a:pPr/>
              <a:t>70</a:t>
            </a:fld>
            <a:endParaRPr lang="en-GB"/>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a:xfrm>
            <a:off x="2781300" y="685800"/>
            <a:ext cx="7772400" cy="914400"/>
          </a:xfrm>
        </p:spPr>
        <p:txBody>
          <a:bodyPr/>
          <a:lstStyle/>
          <a:p>
            <a:pPr eaLnBrk="1" hangingPunct="1">
              <a:defRPr/>
            </a:pPr>
            <a:r>
              <a:rPr lang="en-US" b="1" dirty="0">
                <a:effectLst>
                  <a:outerShdw blurRad="38100" dist="38100" dir="2700000" algn="tl">
                    <a:srgbClr val="FFFFFF"/>
                  </a:outerShdw>
                </a:effectLst>
              </a:rPr>
              <a:t>Node Specification</a:t>
            </a:r>
            <a:endParaRPr lang="en-US" b="1" i="1" dirty="0">
              <a:effectLst>
                <a:outerShdw blurRad="38100" dist="38100" dir="2700000" algn="tl">
                  <a:srgbClr val="FFFFFF"/>
                </a:outerShdw>
              </a:effectLst>
            </a:endParaRPr>
          </a:p>
        </p:txBody>
      </p:sp>
      <p:sp>
        <p:nvSpPr>
          <p:cNvPr id="24581" name="Rectangle 3"/>
          <p:cNvSpPr>
            <a:spLocks noGrp="1" noChangeArrowheads="1"/>
          </p:cNvSpPr>
          <p:nvPr>
            <p:ph idx="1"/>
          </p:nvPr>
        </p:nvSpPr>
        <p:spPr>
          <a:xfrm>
            <a:off x="2743200" y="1600200"/>
            <a:ext cx="7924800" cy="4648200"/>
          </a:xfrm>
          <a:solidFill>
            <a:srgbClr val="FFFFCC"/>
          </a:solidFill>
        </p:spPr>
        <p:txBody>
          <a:bodyPr>
            <a:normAutofit lnSpcReduction="10000"/>
          </a:bodyPr>
          <a:lstStyle/>
          <a:p>
            <a:pPr eaLnBrk="1" hangingPunct="1">
              <a:lnSpc>
                <a:spcPct val="80000"/>
              </a:lnSpc>
              <a:buFont typeface="Wingdings" pitchFamily="2" charset="2"/>
              <a:buNone/>
            </a:pPr>
            <a:r>
              <a:rPr lang="en-US" sz="2000" b="1">
                <a:solidFill>
                  <a:srgbClr val="0000FF"/>
                </a:solidFill>
              </a:rPr>
              <a:t>// The linked structure for a node can be</a:t>
            </a:r>
          </a:p>
          <a:p>
            <a:pPr eaLnBrk="1" hangingPunct="1">
              <a:lnSpc>
                <a:spcPct val="80000"/>
              </a:lnSpc>
              <a:buFont typeface="Wingdings" pitchFamily="2" charset="2"/>
              <a:buNone/>
            </a:pPr>
            <a:r>
              <a:rPr lang="en-US" sz="2000" b="1">
                <a:solidFill>
                  <a:srgbClr val="0000FF"/>
                </a:solidFill>
              </a:rPr>
              <a:t>// specified as a Class in the </a:t>
            </a:r>
            <a:r>
              <a:rPr lang="en-US" sz="2000" b="1" u="sng">
                <a:solidFill>
                  <a:srgbClr val="0000FF"/>
                </a:solidFill>
              </a:rPr>
              <a:t>private part</a:t>
            </a:r>
            <a:r>
              <a:rPr lang="en-US" sz="2000" b="1">
                <a:solidFill>
                  <a:srgbClr val="0000FF"/>
                </a:solidFill>
              </a:rPr>
              <a:t> of</a:t>
            </a:r>
          </a:p>
          <a:p>
            <a:pPr eaLnBrk="1" hangingPunct="1">
              <a:lnSpc>
                <a:spcPct val="80000"/>
              </a:lnSpc>
              <a:buFont typeface="Wingdings" pitchFamily="2" charset="2"/>
              <a:buNone/>
            </a:pPr>
            <a:r>
              <a:rPr lang="en-US" sz="2000" b="1">
                <a:solidFill>
                  <a:srgbClr val="0000FF"/>
                </a:solidFill>
              </a:rPr>
              <a:t>// the main stack class.</a:t>
            </a:r>
          </a:p>
          <a:p>
            <a:pPr eaLnBrk="1" hangingPunct="1">
              <a:lnSpc>
                <a:spcPct val="80000"/>
              </a:lnSpc>
              <a:buFont typeface="Wingdings" pitchFamily="2" charset="2"/>
              <a:buNone/>
            </a:pPr>
            <a:r>
              <a:rPr lang="en-US" sz="2000" b="1"/>
              <a:t>	   class node			</a:t>
            </a:r>
            <a:r>
              <a:rPr lang="en-US" sz="2000" b="1">
                <a:solidFill>
                  <a:srgbClr val="0000FF"/>
                </a:solidFill>
              </a:rPr>
              <a:t>// Hidden from user</a:t>
            </a:r>
          </a:p>
          <a:p>
            <a:pPr eaLnBrk="1" hangingPunct="1">
              <a:lnSpc>
                <a:spcPct val="80000"/>
              </a:lnSpc>
              <a:buFont typeface="Wingdings" pitchFamily="2" charset="2"/>
              <a:buNone/>
            </a:pPr>
            <a:r>
              <a:rPr lang="en-US" sz="2000" b="1"/>
              <a:t>	   {</a:t>
            </a:r>
          </a:p>
          <a:p>
            <a:pPr eaLnBrk="1" hangingPunct="1">
              <a:lnSpc>
                <a:spcPct val="80000"/>
              </a:lnSpc>
              <a:buFont typeface="Wingdings" pitchFamily="2" charset="2"/>
              <a:buNone/>
            </a:pPr>
            <a:r>
              <a:rPr lang="en-US" sz="2000" b="1"/>
              <a:t>		public:</a:t>
            </a:r>
          </a:p>
          <a:p>
            <a:pPr eaLnBrk="1" hangingPunct="1">
              <a:lnSpc>
                <a:spcPct val="80000"/>
              </a:lnSpc>
              <a:buFont typeface="Wingdings" pitchFamily="2" charset="2"/>
              <a:buNone/>
            </a:pPr>
            <a:r>
              <a:rPr lang="en-US" sz="2000" b="1"/>
              <a:t>			Type e;			</a:t>
            </a:r>
            <a:r>
              <a:rPr lang="en-US" sz="2000" b="1">
                <a:solidFill>
                  <a:srgbClr val="0000FF"/>
                </a:solidFill>
              </a:rPr>
              <a:t>// stack element</a:t>
            </a:r>
          </a:p>
          <a:p>
            <a:pPr eaLnBrk="1" hangingPunct="1">
              <a:lnSpc>
                <a:spcPct val="80000"/>
              </a:lnSpc>
              <a:buFont typeface="Wingdings" pitchFamily="2" charset="2"/>
              <a:buNone/>
            </a:pPr>
            <a:r>
              <a:rPr lang="en-US" sz="2000" b="1"/>
              <a:t>			node *next;		</a:t>
            </a:r>
            <a:r>
              <a:rPr lang="en-US" sz="2000" b="1">
                <a:solidFill>
                  <a:srgbClr val="0000FF"/>
                </a:solidFill>
              </a:rPr>
              <a:t>// pointer to next node</a:t>
            </a:r>
            <a:r>
              <a:rPr lang="en-US" sz="2000" b="1"/>
              <a:t>	       </a:t>
            </a:r>
          </a:p>
          <a:p>
            <a:pPr eaLnBrk="1" hangingPunct="1">
              <a:lnSpc>
                <a:spcPct val="80000"/>
              </a:lnSpc>
              <a:buFont typeface="Wingdings" pitchFamily="2" charset="2"/>
              <a:buNone/>
            </a:pPr>
            <a:r>
              <a:rPr lang="en-US" sz="2000" b="1"/>
              <a:t>	    }; </a:t>
            </a:r>
            <a:r>
              <a:rPr lang="en-US" sz="2000" b="1">
                <a:solidFill>
                  <a:srgbClr val="0000FF"/>
                </a:solidFill>
              </a:rPr>
              <a:t>// end of class node declaration</a:t>
            </a:r>
          </a:p>
          <a:p>
            <a:pPr eaLnBrk="1" hangingPunct="1">
              <a:lnSpc>
                <a:spcPct val="80000"/>
              </a:lnSpc>
              <a:buFont typeface="Wingdings" pitchFamily="2" charset="2"/>
              <a:buNone/>
            </a:pPr>
            <a:endParaRPr lang="en-US" sz="2000" b="1"/>
          </a:p>
          <a:p>
            <a:pPr eaLnBrk="1" hangingPunct="1">
              <a:lnSpc>
                <a:spcPct val="80000"/>
              </a:lnSpc>
              <a:buFont typeface="Wingdings" pitchFamily="2" charset="2"/>
              <a:buNone/>
            </a:pPr>
            <a:r>
              <a:rPr lang="en-US" sz="2000" b="1"/>
              <a:t>	typedef node * NodePointer;</a:t>
            </a:r>
          </a:p>
          <a:p>
            <a:pPr eaLnBrk="1" hangingPunct="1">
              <a:lnSpc>
                <a:spcPct val="80000"/>
              </a:lnSpc>
              <a:buFont typeface="Wingdings" pitchFamily="2" charset="2"/>
              <a:buNone/>
            </a:pPr>
            <a:endParaRPr lang="en-US" sz="2000" b="1"/>
          </a:p>
          <a:p>
            <a:pPr eaLnBrk="1" hangingPunct="1">
              <a:lnSpc>
                <a:spcPct val="80000"/>
              </a:lnSpc>
              <a:buFont typeface="Wingdings" pitchFamily="2" charset="2"/>
              <a:buNone/>
            </a:pPr>
            <a:r>
              <a:rPr lang="en-US" sz="2000" b="1"/>
              <a:t>	NodePointer  top;			</a:t>
            </a:r>
            <a:r>
              <a:rPr lang="en-US" sz="2000" b="1">
                <a:solidFill>
                  <a:srgbClr val="0000FF"/>
                </a:solidFill>
              </a:rPr>
              <a:t>// pointer to top</a:t>
            </a:r>
          </a:p>
        </p:txBody>
      </p:sp>
      <p:sp>
        <p:nvSpPr>
          <p:cNvPr id="24578" name="Footer Placeholder 4"/>
          <p:cNvSpPr>
            <a:spLocks noGrp="1"/>
          </p:cNvSpPr>
          <p:nvPr>
            <p:ph type="ftr" sz="quarter" idx="11"/>
          </p:nvPr>
        </p:nvSpPr>
        <p:spPr>
          <a:noFill/>
        </p:spPr>
        <p:txBody>
          <a:bodyPr/>
          <a:lstStyle/>
          <a:p>
            <a:r>
              <a:rPr lang="en-GB"/>
              <a:t>Prof. Amr Goneid, AUC</a:t>
            </a:r>
          </a:p>
        </p:txBody>
      </p:sp>
      <p:sp>
        <p:nvSpPr>
          <p:cNvPr id="24579" name="Slide Number Placeholder 5"/>
          <p:cNvSpPr>
            <a:spLocks noGrp="1"/>
          </p:cNvSpPr>
          <p:nvPr>
            <p:ph type="sldNum" sz="quarter" idx="12"/>
          </p:nvPr>
        </p:nvSpPr>
        <p:spPr>
          <a:noFill/>
        </p:spPr>
        <p:txBody>
          <a:bodyPr/>
          <a:lstStyle/>
          <a:p>
            <a:fld id="{80824875-B144-4BA0-B02A-12B0B3DA093F}" type="slidenum">
              <a:rPr lang="en-GB" smtClean="0"/>
              <a:pPr/>
              <a:t>71</a:t>
            </a:fld>
            <a:endParaRPr lang="en-GB"/>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Push Operation</a:t>
            </a:r>
          </a:p>
        </p:txBody>
      </p:sp>
      <p:sp>
        <p:nvSpPr>
          <p:cNvPr id="25605" name="Rectangle 3"/>
          <p:cNvSpPr>
            <a:spLocks noGrp="1" noChangeArrowheads="1"/>
          </p:cNvSpPr>
          <p:nvPr>
            <p:ph idx="1"/>
          </p:nvPr>
        </p:nvSpPr>
        <p:spPr>
          <a:xfrm>
            <a:off x="2781300" y="1981200"/>
            <a:ext cx="7772400" cy="4343400"/>
          </a:xfrm>
          <a:solidFill>
            <a:srgbClr val="FFFFCC"/>
          </a:solidFill>
        </p:spPr>
        <p:txBody>
          <a:bodyPr/>
          <a:lstStyle/>
          <a:p>
            <a:pPr marL="0" indent="0">
              <a:buNone/>
            </a:pPr>
            <a:endParaRPr lang="en-US" sz="2800" b="1"/>
          </a:p>
          <a:p>
            <a:pPr marL="0" indent="0">
              <a:buNone/>
            </a:pPr>
            <a:endParaRPr lang="en-US" sz="2800" b="1"/>
          </a:p>
          <a:p>
            <a:pPr marL="0" indent="0">
              <a:buNone/>
            </a:pPr>
            <a:endParaRPr lang="en-US" sz="2800" b="1"/>
          </a:p>
          <a:p>
            <a:pPr marL="0" indent="0">
              <a:buNone/>
            </a:pPr>
            <a:endParaRPr lang="en-US" sz="2400"/>
          </a:p>
        </p:txBody>
      </p:sp>
      <p:sp>
        <p:nvSpPr>
          <p:cNvPr id="25602" name="Footer Placeholder 4"/>
          <p:cNvSpPr>
            <a:spLocks noGrp="1"/>
          </p:cNvSpPr>
          <p:nvPr>
            <p:ph type="ftr" sz="quarter" idx="11"/>
          </p:nvPr>
        </p:nvSpPr>
        <p:spPr>
          <a:noFill/>
        </p:spPr>
        <p:txBody>
          <a:bodyPr/>
          <a:lstStyle/>
          <a:p>
            <a:r>
              <a:rPr lang="en-GB"/>
              <a:t>Prof. Amr Goneid, AUC</a:t>
            </a:r>
          </a:p>
        </p:txBody>
      </p:sp>
      <p:sp>
        <p:nvSpPr>
          <p:cNvPr id="25603" name="Slide Number Placeholder 5"/>
          <p:cNvSpPr>
            <a:spLocks noGrp="1"/>
          </p:cNvSpPr>
          <p:nvPr>
            <p:ph type="sldNum" sz="quarter" idx="12"/>
          </p:nvPr>
        </p:nvSpPr>
        <p:spPr>
          <a:noFill/>
        </p:spPr>
        <p:txBody>
          <a:bodyPr/>
          <a:lstStyle/>
          <a:p>
            <a:fld id="{881CEFF2-01F1-4A27-9D28-2EEC1766AD35}" type="slidenum">
              <a:rPr lang="en-GB" smtClean="0"/>
              <a:pPr/>
              <a:t>72</a:t>
            </a:fld>
            <a:endParaRPr lang="en-GB"/>
          </a:p>
        </p:txBody>
      </p:sp>
      <p:sp>
        <p:nvSpPr>
          <p:cNvPr id="25606" name="Rectangle 4"/>
          <p:cNvSpPr>
            <a:spLocks noChangeArrowheads="1"/>
          </p:cNvSpPr>
          <p:nvPr/>
        </p:nvSpPr>
        <p:spPr bwMode="auto">
          <a:xfrm>
            <a:off x="5867400" y="2895600"/>
            <a:ext cx="7620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sp3d>
        </p:spPr>
        <p:txBody>
          <a:bodyPr wrap="none" anchor="ctr">
            <a:flatTx/>
          </a:bodyPr>
          <a:lstStyle/>
          <a:p>
            <a:pPr algn="l">
              <a:buNone/>
            </a:pPr>
            <a:endParaRPr lang="en-US" sz="2000" b="1"/>
          </a:p>
        </p:txBody>
      </p:sp>
      <p:sp>
        <p:nvSpPr>
          <p:cNvPr id="25607" name="Rectangle 5"/>
          <p:cNvSpPr>
            <a:spLocks noChangeArrowheads="1"/>
          </p:cNvSpPr>
          <p:nvPr/>
        </p:nvSpPr>
        <p:spPr bwMode="auto">
          <a:xfrm>
            <a:off x="6629400" y="28956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buNone/>
            </a:pPr>
            <a:endParaRPr lang="en-US"/>
          </a:p>
        </p:txBody>
      </p:sp>
      <p:sp>
        <p:nvSpPr>
          <p:cNvPr id="25608" name="Rectangle 6"/>
          <p:cNvSpPr>
            <a:spLocks noChangeArrowheads="1"/>
          </p:cNvSpPr>
          <p:nvPr/>
        </p:nvSpPr>
        <p:spPr bwMode="auto">
          <a:xfrm>
            <a:off x="4343400" y="44958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sp3d>
        </p:spPr>
        <p:txBody>
          <a:bodyPr wrap="none" anchor="ctr">
            <a:flatTx/>
          </a:bodyPr>
          <a:lstStyle/>
          <a:p>
            <a:pPr algn="l">
              <a:buNone/>
            </a:pPr>
            <a:endParaRPr lang="en-US" sz="2000" b="1"/>
          </a:p>
        </p:txBody>
      </p:sp>
      <p:sp>
        <p:nvSpPr>
          <p:cNvPr id="25609" name="Rectangle 7"/>
          <p:cNvSpPr>
            <a:spLocks noChangeArrowheads="1"/>
          </p:cNvSpPr>
          <p:nvPr/>
        </p:nvSpPr>
        <p:spPr bwMode="auto">
          <a:xfrm>
            <a:off x="5029200" y="4495800"/>
            <a:ext cx="3048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buNone/>
            </a:pPr>
            <a:endParaRPr lang="en-US"/>
          </a:p>
        </p:txBody>
      </p:sp>
      <p:sp>
        <p:nvSpPr>
          <p:cNvPr id="25610" name="Rectangle 8"/>
          <p:cNvSpPr>
            <a:spLocks noChangeArrowheads="1"/>
          </p:cNvSpPr>
          <p:nvPr/>
        </p:nvSpPr>
        <p:spPr bwMode="auto">
          <a:xfrm>
            <a:off x="8001000" y="2895600"/>
            <a:ext cx="8382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sp3d>
        </p:spPr>
        <p:txBody>
          <a:bodyPr wrap="none" anchor="ctr">
            <a:flatTx/>
          </a:bodyPr>
          <a:lstStyle/>
          <a:p>
            <a:pPr algn="l">
              <a:buNone/>
            </a:pPr>
            <a:endParaRPr lang="en-US" sz="2000" b="1"/>
          </a:p>
        </p:txBody>
      </p:sp>
      <p:sp>
        <p:nvSpPr>
          <p:cNvPr id="25611" name="Rectangle 9"/>
          <p:cNvSpPr>
            <a:spLocks noChangeArrowheads="1"/>
          </p:cNvSpPr>
          <p:nvPr/>
        </p:nvSpPr>
        <p:spPr bwMode="auto">
          <a:xfrm>
            <a:off x="8839200" y="2895600"/>
            <a:ext cx="228600" cy="381000"/>
          </a:xfrm>
          <a:prstGeom prst="rect">
            <a:avLst/>
          </a:prstGeom>
          <a:solidFill>
            <a:srgbClr val="CC99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CC9900"/>
            </a:extrusionClr>
          </a:sp3d>
        </p:spPr>
        <p:txBody>
          <a:bodyPr wrap="none" anchor="ctr">
            <a:flatTx/>
          </a:bodyPr>
          <a:lstStyle/>
          <a:p>
            <a:pPr>
              <a:buNone/>
            </a:pPr>
            <a:endParaRPr lang="en-US"/>
          </a:p>
        </p:txBody>
      </p:sp>
      <p:sp>
        <p:nvSpPr>
          <p:cNvPr id="25612" name="Line 10"/>
          <p:cNvSpPr>
            <a:spLocks noChangeShapeType="1"/>
          </p:cNvSpPr>
          <p:nvPr/>
        </p:nvSpPr>
        <p:spPr bwMode="auto">
          <a:xfrm>
            <a:off x="6858000" y="3048000"/>
            <a:ext cx="1143000" cy="0"/>
          </a:xfrm>
          <a:prstGeom prst="line">
            <a:avLst/>
          </a:prstGeom>
          <a:noFill/>
          <a:ln w="9525">
            <a:solidFill>
              <a:schemeClr val="tx1"/>
            </a:solidFill>
            <a:prstDash val="dashDot"/>
            <a:round/>
            <a:headEnd/>
            <a:tailEnd type="triangle" w="med" len="med"/>
          </a:ln>
        </p:spPr>
        <p:txBody>
          <a:bodyPr wrap="none"/>
          <a:lstStyle/>
          <a:p>
            <a:pPr>
              <a:buNone/>
            </a:pPr>
            <a:endParaRPr lang="en-US"/>
          </a:p>
        </p:txBody>
      </p:sp>
      <p:sp>
        <p:nvSpPr>
          <p:cNvPr id="25613" name="Rectangle 11"/>
          <p:cNvSpPr>
            <a:spLocks noChangeArrowheads="1"/>
          </p:cNvSpPr>
          <p:nvPr/>
        </p:nvSpPr>
        <p:spPr bwMode="auto">
          <a:xfrm>
            <a:off x="3124200" y="28956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sp3d>
        </p:spPr>
        <p:txBody>
          <a:bodyPr wrap="none" anchor="ctr">
            <a:flatTx/>
          </a:bodyPr>
          <a:lstStyle/>
          <a:p>
            <a:pPr>
              <a:buNone/>
            </a:pPr>
            <a:endParaRPr lang="en-US"/>
          </a:p>
        </p:txBody>
      </p:sp>
      <p:sp>
        <p:nvSpPr>
          <p:cNvPr id="25614" name="Line 12"/>
          <p:cNvSpPr>
            <a:spLocks noChangeShapeType="1"/>
          </p:cNvSpPr>
          <p:nvPr/>
        </p:nvSpPr>
        <p:spPr bwMode="auto">
          <a:xfrm>
            <a:off x="3429000" y="3048000"/>
            <a:ext cx="2438400" cy="0"/>
          </a:xfrm>
          <a:prstGeom prst="line">
            <a:avLst/>
          </a:prstGeom>
          <a:noFill/>
          <a:ln w="9525">
            <a:solidFill>
              <a:schemeClr val="tx1"/>
            </a:solidFill>
            <a:round/>
            <a:headEnd/>
            <a:tailEnd type="triangle" w="med" len="med"/>
          </a:ln>
        </p:spPr>
        <p:txBody>
          <a:bodyPr wrap="none"/>
          <a:lstStyle/>
          <a:p>
            <a:pPr>
              <a:buNone/>
            </a:pPr>
            <a:endParaRPr lang="en-US"/>
          </a:p>
        </p:txBody>
      </p:sp>
      <p:sp>
        <p:nvSpPr>
          <p:cNvPr id="25615" name="Text Box 13"/>
          <p:cNvSpPr txBox="1">
            <a:spLocks noChangeArrowheads="1"/>
          </p:cNvSpPr>
          <p:nvPr/>
        </p:nvSpPr>
        <p:spPr bwMode="auto">
          <a:xfrm>
            <a:off x="2955926" y="3287713"/>
            <a:ext cx="595035" cy="400110"/>
          </a:xfrm>
          <a:prstGeom prst="rect">
            <a:avLst/>
          </a:prstGeom>
          <a:noFill/>
          <a:ln w="9525">
            <a:noFill/>
            <a:miter lim="800000"/>
            <a:headEnd/>
            <a:tailEnd/>
          </a:ln>
        </p:spPr>
        <p:txBody>
          <a:bodyPr wrap="none">
            <a:spAutoFit/>
          </a:bodyPr>
          <a:lstStyle/>
          <a:p>
            <a:pPr algn="l">
              <a:buNone/>
            </a:pPr>
            <a:r>
              <a:rPr lang="en-US" sz="2000" b="1"/>
              <a:t>top</a:t>
            </a:r>
            <a:endParaRPr lang="en-GB" sz="2000" b="1"/>
          </a:p>
        </p:txBody>
      </p:sp>
      <p:sp>
        <p:nvSpPr>
          <p:cNvPr id="25616" name="Text Box 14"/>
          <p:cNvSpPr txBox="1">
            <a:spLocks noChangeArrowheads="1"/>
          </p:cNvSpPr>
          <p:nvPr/>
        </p:nvSpPr>
        <p:spPr bwMode="auto">
          <a:xfrm>
            <a:off x="6019801" y="2286000"/>
            <a:ext cx="639919" cy="400110"/>
          </a:xfrm>
          <a:prstGeom prst="rect">
            <a:avLst/>
          </a:prstGeom>
          <a:noFill/>
          <a:ln w="9525">
            <a:noFill/>
            <a:miter lim="800000"/>
            <a:headEnd/>
            <a:tailEnd/>
          </a:ln>
        </p:spPr>
        <p:txBody>
          <a:bodyPr wrap="none">
            <a:spAutoFit/>
          </a:bodyPr>
          <a:lstStyle/>
          <a:p>
            <a:pPr algn="l">
              <a:buNone/>
            </a:pPr>
            <a:r>
              <a:rPr lang="en-US" sz="2000" b="1"/>
              <a:t>First</a:t>
            </a:r>
            <a:endParaRPr lang="en-GB" sz="2000" b="1"/>
          </a:p>
        </p:txBody>
      </p:sp>
      <p:sp>
        <p:nvSpPr>
          <p:cNvPr id="25617" name="Rectangle 15"/>
          <p:cNvSpPr>
            <a:spLocks noChangeArrowheads="1"/>
          </p:cNvSpPr>
          <p:nvPr/>
        </p:nvSpPr>
        <p:spPr bwMode="auto">
          <a:xfrm>
            <a:off x="4648200" y="53340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sp3d>
        </p:spPr>
        <p:txBody>
          <a:bodyPr wrap="none" anchor="ctr">
            <a:flatTx/>
          </a:bodyPr>
          <a:lstStyle/>
          <a:p>
            <a:pPr>
              <a:buNone/>
            </a:pPr>
            <a:endParaRPr lang="en-US"/>
          </a:p>
        </p:txBody>
      </p:sp>
      <p:sp>
        <p:nvSpPr>
          <p:cNvPr id="25618" name="Text Box 16"/>
          <p:cNvSpPr txBox="1">
            <a:spLocks noChangeArrowheads="1"/>
          </p:cNvSpPr>
          <p:nvPr/>
        </p:nvSpPr>
        <p:spPr bwMode="auto">
          <a:xfrm>
            <a:off x="3581401" y="5334001"/>
            <a:ext cx="1016625" cy="461665"/>
          </a:xfrm>
          <a:prstGeom prst="rect">
            <a:avLst/>
          </a:prstGeom>
          <a:noFill/>
          <a:ln w="12700" cap="sq">
            <a:noFill/>
            <a:miter lim="800000"/>
            <a:headEnd type="none" w="sm" len="sm"/>
            <a:tailEnd type="none" w="sm" len="sm"/>
          </a:ln>
        </p:spPr>
        <p:txBody>
          <a:bodyPr wrap="none">
            <a:spAutoFit/>
          </a:bodyPr>
          <a:lstStyle/>
          <a:p>
            <a:pPr>
              <a:buNone/>
            </a:pPr>
            <a:r>
              <a:rPr lang="en-US" sz="2400" b="1"/>
              <a:t>pnew</a:t>
            </a:r>
            <a:endParaRPr lang="en-GB" sz="2400" b="1"/>
          </a:p>
        </p:txBody>
      </p:sp>
      <p:sp>
        <p:nvSpPr>
          <p:cNvPr id="25619" name="Text Box 17"/>
          <p:cNvSpPr txBox="1">
            <a:spLocks noChangeArrowheads="1"/>
          </p:cNvSpPr>
          <p:nvPr/>
        </p:nvSpPr>
        <p:spPr bwMode="auto">
          <a:xfrm>
            <a:off x="8305801" y="2209800"/>
            <a:ext cx="655949" cy="400110"/>
          </a:xfrm>
          <a:prstGeom prst="rect">
            <a:avLst/>
          </a:prstGeom>
          <a:noFill/>
          <a:ln w="12700" cap="sq">
            <a:noFill/>
            <a:miter lim="800000"/>
            <a:headEnd type="none" w="sm" len="sm"/>
            <a:tailEnd type="none" w="sm" len="sm"/>
          </a:ln>
        </p:spPr>
        <p:txBody>
          <a:bodyPr wrap="none">
            <a:spAutoFit/>
          </a:bodyPr>
          <a:lstStyle/>
          <a:p>
            <a:pPr>
              <a:buNone/>
            </a:pPr>
            <a:r>
              <a:rPr lang="en-US" sz="2000" b="1"/>
              <a:t>Last</a:t>
            </a:r>
            <a:endParaRPr lang="en-GB" sz="2000" b="1"/>
          </a:p>
        </p:txBody>
      </p:sp>
      <p:sp>
        <p:nvSpPr>
          <p:cNvPr id="25620" name="Text Box 18"/>
          <p:cNvSpPr txBox="1">
            <a:spLocks noChangeArrowheads="1"/>
          </p:cNvSpPr>
          <p:nvPr/>
        </p:nvSpPr>
        <p:spPr bwMode="auto">
          <a:xfrm>
            <a:off x="4572001" y="3886200"/>
            <a:ext cx="742511" cy="400110"/>
          </a:xfrm>
          <a:prstGeom prst="rect">
            <a:avLst/>
          </a:prstGeom>
          <a:noFill/>
          <a:ln w="12700" cap="sq">
            <a:noFill/>
            <a:miter lim="800000"/>
            <a:headEnd type="none" w="sm" len="sm"/>
            <a:tailEnd type="none" w="sm" len="sm"/>
          </a:ln>
        </p:spPr>
        <p:txBody>
          <a:bodyPr wrap="none">
            <a:spAutoFit/>
          </a:bodyPr>
          <a:lstStyle/>
          <a:p>
            <a:pPr>
              <a:buNone/>
            </a:pPr>
            <a:r>
              <a:rPr lang="en-US" sz="2000" b="1"/>
              <a:t>New</a:t>
            </a:r>
            <a:endParaRPr lang="en-GB" sz="2000" b="1"/>
          </a:p>
        </p:txBody>
      </p:sp>
      <p:sp>
        <p:nvSpPr>
          <p:cNvPr id="25621" name="Line 19"/>
          <p:cNvSpPr>
            <a:spLocks noChangeShapeType="1"/>
          </p:cNvSpPr>
          <p:nvPr/>
        </p:nvSpPr>
        <p:spPr bwMode="auto">
          <a:xfrm>
            <a:off x="5410200" y="4648200"/>
            <a:ext cx="304800" cy="0"/>
          </a:xfrm>
          <a:prstGeom prst="line">
            <a:avLst/>
          </a:prstGeom>
          <a:noFill/>
          <a:ln w="57150" cap="sq">
            <a:solidFill>
              <a:schemeClr val="tx1"/>
            </a:solidFill>
            <a:round/>
            <a:headEnd type="none" w="sm" len="sm"/>
            <a:tailEnd type="none" w="sm" len="sm"/>
          </a:ln>
        </p:spPr>
        <p:txBody>
          <a:bodyPr wrap="none"/>
          <a:lstStyle/>
          <a:p>
            <a:pPr>
              <a:buNone/>
            </a:pPr>
            <a:endParaRPr lang="en-US"/>
          </a:p>
        </p:txBody>
      </p:sp>
      <p:sp>
        <p:nvSpPr>
          <p:cNvPr id="25622" name="Line 20"/>
          <p:cNvSpPr>
            <a:spLocks noChangeShapeType="1"/>
          </p:cNvSpPr>
          <p:nvPr/>
        </p:nvSpPr>
        <p:spPr bwMode="auto">
          <a:xfrm flipV="1">
            <a:off x="5715000" y="3200400"/>
            <a:ext cx="0" cy="1447800"/>
          </a:xfrm>
          <a:prstGeom prst="line">
            <a:avLst/>
          </a:prstGeom>
          <a:noFill/>
          <a:ln w="57150" cap="sq">
            <a:solidFill>
              <a:schemeClr val="tx1"/>
            </a:solidFill>
            <a:round/>
            <a:headEnd type="none" w="sm" len="sm"/>
            <a:tailEnd type="none" w="sm" len="sm"/>
          </a:ln>
        </p:spPr>
        <p:txBody>
          <a:bodyPr wrap="none"/>
          <a:lstStyle/>
          <a:p>
            <a:pPr>
              <a:buNone/>
            </a:pPr>
            <a:endParaRPr lang="en-US"/>
          </a:p>
        </p:txBody>
      </p:sp>
      <p:sp>
        <p:nvSpPr>
          <p:cNvPr id="25623" name="Line 21"/>
          <p:cNvSpPr>
            <a:spLocks noChangeShapeType="1"/>
          </p:cNvSpPr>
          <p:nvPr/>
        </p:nvSpPr>
        <p:spPr bwMode="auto">
          <a:xfrm>
            <a:off x="5715000" y="3200400"/>
            <a:ext cx="152400" cy="0"/>
          </a:xfrm>
          <a:prstGeom prst="line">
            <a:avLst/>
          </a:prstGeom>
          <a:noFill/>
          <a:ln w="57150" cap="sq">
            <a:solidFill>
              <a:schemeClr val="tx1"/>
            </a:solidFill>
            <a:round/>
            <a:headEnd type="none" w="sm" len="sm"/>
            <a:tailEnd type="triangle" w="sm" len="sm"/>
          </a:ln>
        </p:spPr>
        <p:txBody>
          <a:bodyPr wrap="none"/>
          <a:lstStyle/>
          <a:p>
            <a:pPr>
              <a:buNone/>
            </a:pPr>
            <a:endParaRPr lang="en-US"/>
          </a:p>
        </p:txBody>
      </p:sp>
      <p:sp>
        <p:nvSpPr>
          <p:cNvPr id="25624" name="Line 22"/>
          <p:cNvSpPr>
            <a:spLocks noChangeShapeType="1"/>
          </p:cNvSpPr>
          <p:nvPr/>
        </p:nvSpPr>
        <p:spPr bwMode="auto">
          <a:xfrm flipV="1">
            <a:off x="4876800" y="4876800"/>
            <a:ext cx="0" cy="381000"/>
          </a:xfrm>
          <a:prstGeom prst="line">
            <a:avLst/>
          </a:prstGeom>
          <a:noFill/>
          <a:ln w="12700" cap="sq">
            <a:solidFill>
              <a:schemeClr val="tx1"/>
            </a:solidFill>
            <a:round/>
            <a:headEnd type="none" w="sm" len="sm"/>
            <a:tailEnd type="triangle" w="med" len="med"/>
          </a:ln>
        </p:spPr>
        <p:txBody>
          <a:bodyPr wrap="none"/>
          <a:lstStyle/>
          <a:p>
            <a:pPr>
              <a:buNone/>
            </a:pPr>
            <a:endParaRPr lang="en-US"/>
          </a:p>
        </p:txBody>
      </p:sp>
      <p:sp>
        <p:nvSpPr>
          <p:cNvPr id="25625" name="Line 23"/>
          <p:cNvSpPr>
            <a:spLocks noChangeShapeType="1"/>
          </p:cNvSpPr>
          <p:nvPr/>
        </p:nvSpPr>
        <p:spPr bwMode="auto">
          <a:xfrm>
            <a:off x="3429000" y="3124200"/>
            <a:ext cx="533400" cy="0"/>
          </a:xfrm>
          <a:prstGeom prst="line">
            <a:avLst/>
          </a:prstGeom>
          <a:noFill/>
          <a:ln w="57150" cap="sq">
            <a:solidFill>
              <a:schemeClr val="tx1"/>
            </a:solidFill>
            <a:round/>
            <a:headEnd type="none" w="sm" len="sm"/>
            <a:tailEnd type="none" w="sm" len="sm"/>
          </a:ln>
        </p:spPr>
        <p:txBody>
          <a:bodyPr wrap="none"/>
          <a:lstStyle/>
          <a:p>
            <a:pPr>
              <a:buNone/>
            </a:pPr>
            <a:endParaRPr lang="en-US"/>
          </a:p>
        </p:txBody>
      </p:sp>
      <p:sp>
        <p:nvSpPr>
          <p:cNvPr id="25626" name="Line 24"/>
          <p:cNvSpPr>
            <a:spLocks noChangeShapeType="1"/>
          </p:cNvSpPr>
          <p:nvPr/>
        </p:nvSpPr>
        <p:spPr bwMode="auto">
          <a:xfrm>
            <a:off x="3962400" y="3124200"/>
            <a:ext cx="0" cy="1524000"/>
          </a:xfrm>
          <a:prstGeom prst="line">
            <a:avLst/>
          </a:prstGeom>
          <a:noFill/>
          <a:ln w="57150" cap="sq">
            <a:solidFill>
              <a:schemeClr val="tx1"/>
            </a:solidFill>
            <a:round/>
            <a:headEnd type="none" w="sm" len="sm"/>
            <a:tailEnd type="none" w="sm" len="sm"/>
          </a:ln>
        </p:spPr>
        <p:txBody>
          <a:bodyPr wrap="none"/>
          <a:lstStyle/>
          <a:p>
            <a:pPr>
              <a:buNone/>
            </a:pPr>
            <a:endParaRPr lang="en-US"/>
          </a:p>
        </p:txBody>
      </p:sp>
      <p:sp>
        <p:nvSpPr>
          <p:cNvPr id="25627" name="Line 25"/>
          <p:cNvSpPr>
            <a:spLocks noChangeShapeType="1"/>
          </p:cNvSpPr>
          <p:nvPr/>
        </p:nvSpPr>
        <p:spPr bwMode="auto">
          <a:xfrm>
            <a:off x="3962400" y="4648200"/>
            <a:ext cx="381000" cy="0"/>
          </a:xfrm>
          <a:prstGeom prst="line">
            <a:avLst/>
          </a:prstGeom>
          <a:noFill/>
          <a:ln w="57150" cap="sq">
            <a:solidFill>
              <a:schemeClr val="tx1"/>
            </a:solidFill>
            <a:round/>
            <a:headEnd type="none" w="sm" len="sm"/>
            <a:tailEnd type="triangle" w="med" len="med"/>
          </a:ln>
        </p:spPr>
        <p:txBody>
          <a:bodyPr wrap="none"/>
          <a:lstStyle/>
          <a:p>
            <a:pPr>
              <a:buNone/>
            </a:pPr>
            <a:endParaRPr lang="en-US"/>
          </a:p>
        </p:txBody>
      </p:sp>
      <p:sp>
        <p:nvSpPr>
          <p:cNvPr id="25628" name="Line 26"/>
          <p:cNvSpPr>
            <a:spLocks noChangeShapeType="1"/>
          </p:cNvSpPr>
          <p:nvPr/>
        </p:nvSpPr>
        <p:spPr bwMode="auto">
          <a:xfrm>
            <a:off x="4419600" y="2743200"/>
            <a:ext cx="381000" cy="533400"/>
          </a:xfrm>
          <a:prstGeom prst="line">
            <a:avLst/>
          </a:prstGeom>
          <a:noFill/>
          <a:ln w="28575" cap="sq">
            <a:solidFill>
              <a:srgbClr val="CF073B"/>
            </a:solidFill>
            <a:round/>
            <a:headEnd type="none" w="sm" len="sm"/>
            <a:tailEnd type="none" w="sm" len="sm"/>
          </a:ln>
        </p:spPr>
        <p:txBody>
          <a:bodyPr wrap="none"/>
          <a:lstStyle/>
          <a:p>
            <a:pPr>
              <a:buNone/>
            </a:pPr>
            <a:endParaRPr lang="en-US"/>
          </a:p>
        </p:txBody>
      </p:sp>
      <p:sp>
        <p:nvSpPr>
          <p:cNvPr id="25629" name="Line 27"/>
          <p:cNvSpPr>
            <a:spLocks noChangeShapeType="1"/>
          </p:cNvSpPr>
          <p:nvPr/>
        </p:nvSpPr>
        <p:spPr bwMode="auto">
          <a:xfrm flipH="1">
            <a:off x="4343400" y="2743200"/>
            <a:ext cx="609600" cy="533400"/>
          </a:xfrm>
          <a:prstGeom prst="line">
            <a:avLst/>
          </a:prstGeom>
          <a:noFill/>
          <a:ln w="28575" cap="sq">
            <a:solidFill>
              <a:srgbClr val="CF073B"/>
            </a:solidFill>
            <a:round/>
            <a:headEnd type="none" w="sm" len="sm"/>
            <a:tailEnd type="none" w="sm" len="sm"/>
          </a:ln>
        </p:spPr>
        <p:txBody>
          <a:bodyPr wrap="none"/>
          <a:lstStyle/>
          <a:p>
            <a:pPr>
              <a:buNone/>
            </a:pPr>
            <a:endParaRPr lang="en-US"/>
          </a:p>
        </p:txBody>
      </p:sp>
      <p:sp>
        <p:nvSpPr>
          <p:cNvPr id="25630" name="Text Box 28"/>
          <p:cNvSpPr txBox="1">
            <a:spLocks noChangeArrowheads="1"/>
          </p:cNvSpPr>
          <p:nvPr/>
        </p:nvSpPr>
        <p:spPr bwMode="auto">
          <a:xfrm>
            <a:off x="5691188" y="3621089"/>
            <a:ext cx="356188" cy="461665"/>
          </a:xfrm>
          <a:prstGeom prst="rect">
            <a:avLst/>
          </a:prstGeom>
          <a:noFill/>
          <a:ln w="12700" cap="sq">
            <a:noFill/>
            <a:miter lim="800000"/>
            <a:headEnd type="none" w="sm" len="sm"/>
            <a:tailEnd type="none" w="sm" len="sm"/>
          </a:ln>
        </p:spPr>
        <p:txBody>
          <a:bodyPr wrap="none">
            <a:spAutoFit/>
          </a:bodyPr>
          <a:lstStyle/>
          <a:p>
            <a:pPr>
              <a:buNone/>
            </a:pPr>
            <a:r>
              <a:rPr lang="en-US" sz="2400" b="1"/>
              <a:t>2</a:t>
            </a:r>
            <a:endParaRPr lang="en-GB" sz="2400" b="1"/>
          </a:p>
        </p:txBody>
      </p:sp>
      <p:sp>
        <p:nvSpPr>
          <p:cNvPr id="25631" name="Text Box 29"/>
          <p:cNvSpPr txBox="1">
            <a:spLocks noChangeArrowheads="1"/>
          </p:cNvSpPr>
          <p:nvPr/>
        </p:nvSpPr>
        <p:spPr bwMode="auto">
          <a:xfrm>
            <a:off x="3481388" y="3697289"/>
            <a:ext cx="356188" cy="461665"/>
          </a:xfrm>
          <a:prstGeom prst="rect">
            <a:avLst/>
          </a:prstGeom>
          <a:noFill/>
          <a:ln w="12700" cap="sq">
            <a:noFill/>
            <a:miter lim="800000"/>
            <a:headEnd type="none" w="sm" len="sm"/>
            <a:tailEnd type="none" w="sm" len="sm"/>
          </a:ln>
        </p:spPr>
        <p:txBody>
          <a:bodyPr wrap="none">
            <a:spAutoFit/>
          </a:bodyPr>
          <a:lstStyle/>
          <a:p>
            <a:pPr>
              <a:buNone/>
            </a:pPr>
            <a:r>
              <a:rPr lang="en-US" sz="2400" b="1"/>
              <a:t>3</a:t>
            </a:r>
            <a:endParaRPr lang="en-GB" sz="2400" b="1"/>
          </a:p>
        </p:txBody>
      </p:sp>
      <p:sp>
        <p:nvSpPr>
          <p:cNvPr id="25632" name="Text Box 30"/>
          <p:cNvSpPr txBox="1">
            <a:spLocks noChangeArrowheads="1"/>
          </p:cNvSpPr>
          <p:nvPr/>
        </p:nvSpPr>
        <p:spPr bwMode="auto">
          <a:xfrm>
            <a:off x="5943600" y="4343400"/>
            <a:ext cx="4572000" cy="1938992"/>
          </a:xfrm>
          <a:prstGeom prst="rect">
            <a:avLst/>
          </a:prstGeom>
          <a:noFill/>
          <a:ln w="12700" cap="sq">
            <a:noFill/>
            <a:miter lim="800000"/>
            <a:headEnd type="none" w="sm" len="sm"/>
            <a:tailEnd type="none" w="sm" len="sm"/>
          </a:ln>
        </p:spPr>
        <p:txBody>
          <a:bodyPr>
            <a:spAutoFit/>
          </a:bodyPr>
          <a:lstStyle/>
          <a:p>
            <a:pPr lvl="1" algn="l">
              <a:buNone/>
            </a:pPr>
            <a:r>
              <a:rPr lang="en-US" sz="2000" b="1" u="sng"/>
              <a:t>push(v</a:t>
            </a:r>
            <a:r>
              <a:rPr lang="en-US" sz="2000" b="1"/>
              <a:t>): Insert at top</a:t>
            </a:r>
          </a:p>
          <a:p>
            <a:pPr lvl="1" algn="l">
              <a:buNone/>
            </a:pPr>
            <a:r>
              <a:rPr lang="en-US" sz="2000" b="1"/>
              <a:t>NodePointer pnew = new node ;</a:t>
            </a:r>
          </a:p>
          <a:p>
            <a:pPr lvl="1" algn="l">
              <a:buNone/>
            </a:pPr>
            <a:r>
              <a:rPr lang="en-US" sz="2000" b="1"/>
              <a:t>pnew-&gt;e = v;</a:t>
            </a:r>
          </a:p>
          <a:p>
            <a:pPr lvl="1" algn="l">
              <a:buNone/>
            </a:pPr>
            <a:r>
              <a:rPr lang="en-US" sz="2000" b="1"/>
              <a:t>pnew-&gt;next = top; </a:t>
            </a:r>
          </a:p>
          <a:p>
            <a:pPr lvl="1" algn="l">
              <a:buNone/>
            </a:pPr>
            <a:r>
              <a:rPr lang="en-US" sz="2000" b="1"/>
              <a:t>top = pnew; </a:t>
            </a:r>
          </a:p>
        </p:txBody>
      </p:sp>
      <p:sp>
        <p:nvSpPr>
          <p:cNvPr id="25633" name="Text Box 31"/>
          <p:cNvSpPr txBox="1">
            <a:spLocks noChangeArrowheads="1"/>
          </p:cNvSpPr>
          <p:nvPr/>
        </p:nvSpPr>
        <p:spPr bwMode="auto">
          <a:xfrm>
            <a:off x="5157788" y="5068889"/>
            <a:ext cx="356188" cy="461665"/>
          </a:xfrm>
          <a:prstGeom prst="rect">
            <a:avLst/>
          </a:prstGeom>
          <a:noFill/>
          <a:ln w="12700" cap="sq">
            <a:noFill/>
            <a:miter lim="800000"/>
            <a:headEnd type="none" w="sm" len="sm"/>
            <a:tailEnd type="none" w="sm" len="sm"/>
          </a:ln>
        </p:spPr>
        <p:txBody>
          <a:bodyPr wrap="none">
            <a:spAutoFit/>
          </a:bodyPr>
          <a:lstStyle/>
          <a:p>
            <a:pPr>
              <a:buNone/>
            </a:pPr>
            <a:r>
              <a:rPr lang="en-US" sz="2400" b="1"/>
              <a:t>1</a:t>
            </a:r>
            <a:endParaRPr lang="en-GB" sz="2400" b="1"/>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a:xfrm>
            <a:off x="2800350" y="772161"/>
            <a:ext cx="7658100" cy="762000"/>
          </a:xfrm>
        </p:spPr>
        <p:txBody>
          <a:bodyPr/>
          <a:lstStyle/>
          <a:p>
            <a:pPr eaLnBrk="1" hangingPunct="1">
              <a:defRPr/>
            </a:pPr>
            <a:r>
              <a:rPr lang="en-US" b="1">
                <a:effectLst>
                  <a:outerShdw blurRad="38100" dist="38100" dir="2700000" algn="tl">
                    <a:srgbClr val="FFFFFF"/>
                  </a:outerShdw>
                </a:effectLst>
              </a:rPr>
              <a:t>Pop Operation</a:t>
            </a:r>
          </a:p>
        </p:txBody>
      </p:sp>
      <p:sp>
        <p:nvSpPr>
          <p:cNvPr id="26629" name="Rectangle 3"/>
          <p:cNvSpPr>
            <a:spLocks noGrp="1" noChangeArrowheads="1"/>
          </p:cNvSpPr>
          <p:nvPr>
            <p:ph idx="1"/>
          </p:nvPr>
        </p:nvSpPr>
        <p:spPr>
          <a:xfrm>
            <a:off x="2743200" y="1524000"/>
            <a:ext cx="7924800" cy="4724400"/>
          </a:xfrm>
          <a:solidFill>
            <a:srgbClr val="FFFFCC"/>
          </a:solidFill>
        </p:spPr>
        <p:txBody>
          <a:bodyPr/>
          <a:lstStyle/>
          <a:p>
            <a:pPr marL="0" indent="0">
              <a:buNone/>
            </a:pPr>
            <a:endParaRPr lang="en-US" b="1"/>
          </a:p>
          <a:p>
            <a:pPr marL="0" indent="0">
              <a:buNone/>
            </a:pPr>
            <a:endParaRPr lang="en-US" b="1"/>
          </a:p>
          <a:p>
            <a:pPr marL="0" indent="0">
              <a:buNone/>
            </a:pPr>
            <a:endParaRPr lang="en-US" b="1"/>
          </a:p>
          <a:p>
            <a:pPr marL="0" indent="0">
              <a:buNone/>
            </a:pPr>
            <a:endParaRPr lang="en-US" sz="1600"/>
          </a:p>
        </p:txBody>
      </p:sp>
      <p:sp>
        <p:nvSpPr>
          <p:cNvPr id="26626" name="Footer Placeholder 4"/>
          <p:cNvSpPr>
            <a:spLocks noGrp="1"/>
          </p:cNvSpPr>
          <p:nvPr>
            <p:ph type="ftr" sz="quarter" idx="11"/>
          </p:nvPr>
        </p:nvSpPr>
        <p:spPr>
          <a:noFill/>
        </p:spPr>
        <p:txBody>
          <a:bodyPr/>
          <a:lstStyle/>
          <a:p>
            <a:r>
              <a:rPr lang="en-GB"/>
              <a:t>Prof. Amr Goneid, AUC</a:t>
            </a:r>
          </a:p>
        </p:txBody>
      </p:sp>
      <p:sp>
        <p:nvSpPr>
          <p:cNvPr id="26627" name="Slide Number Placeholder 5"/>
          <p:cNvSpPr>
            <a:spLocks noGrp="1"/>
          </p:cNvSpPr>
          <p:nvPr>
            <p:ph type="sldNum" sz="quarter" idx="12"/>
          </p:nvPr>
        </p:nvSpPr>
        <p:spPr>
          <a:noFill/>
        </p:spPr>
        <p:txBody>
          <a:bodyPr/>
          <a:lstStyle/>
          <a:p>
            <a:fld id="{D3A107AC-9781-449F-9665-7712785D9C80}" type="slidenum">
              <a:rPr lang="en-GB" smtClean="0"/>
              <a:pPr/>
              <a:t>73</a:t>
            </a:fld>
            <a:endParaRPr lang="en-GB"/>
          </a:p>
        </p:txBody>
      </p:sp>
      <p:sp>
        <p:nvSpPr>
          <p:cNvPr id="26630" name="Rectangle 4"/>
          <p:cNvSpPr>
            <a:spLocks noChangeArrowheads="1"/>
          </p:cNvSpPr>
          <p:nvPr/>
        </p:nvSpPr>
        <p:spPr bwMode="auto">
          <a:xfrm>
            <a:off x="5829300" y="280416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sp3d>
        </p:spPr>
        <p:txBody>
          <a:bodyPr wrap="none" anchor="ctr">
            <a:flatTx/>
          </a:bodyPr>
          <a:lstStyle/>
          <a:p>
            <a:pPr algn="l">
              <a:buNone/>
            </a:pPr>
            <a:endParaRPr lang="en-US" sz="1200" b="1"/>
          </a:p>
        </p:txBody>
      </p:sp>
      <p:sp>
        <p:nvSpPr>
          <p:cNvPr id="26631" name="Rectangle 5"/>
          <p:cNvSpPr>
            <a:spLocks noChangeArrowheads="1"/>
          </p:cNvSpPr>
          <p:nvPr/>
        </p:nvSpPr>
        <p:spPr bwMode="auto">
          <a:xfrm>
            <a:off x="6515100" y="280416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buNone/>
            </a:pPr>
            <a:endParaRPr lang="en-US" sz="2000"/>
          </a:p>
        </p:txBody>
      </p:sp>
      <p:sp>
        <p:nvSpPr>
          <p:cNvPr id="26632" name="Rectangle 6"/>
          <p:cNvSpPr>
            <a:spLocks noChangeArrowheads="1"/>
          </p:cNvSpPr>
          <p:nvPr/>
        </p:nvSpPr>
        <p:spPr bwMode="auto">
          <a:xfrm>
            <a:off x="7353300" y="280416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sp3d>
        </p:spPr>
        <p:txBody>
          <a:bodyPr wrap="none" anchor="ctr">
            <a:flatTx/>
          </a:bodyPr>
          <a:lstStyle/>
          <a:p>
            <a:pPr algn="l">
              <a:buNone/>
            </a:pPr>
            <a:endParaRPr lang="en-US" sz="1200" b="1"/>
          </a:p>
        </p:txBody>
      </p:sp>
      <p:sp>
        <p:nvSpPr>
          <p:cNvPr id="26633" name="Rectangle 7"/>
          <p:cNvSpPr>
            <a:spLocks noChangeArrowheads="1"/>
          </p:cNvSpPr>
          <p:nvPr/>
        </p:nvSpPr>
        <p:spPr bwMode="auto">
          <a:xfrm>
            <a:off x="8039100" y="2804160"/>
            <a:ext cx="3048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buNone/>
            </a:pPr>
            <a:endParaRPr lang="en-US" sz="2000"/>
          </a:p>
        </p:txBody>
      </p:sp>
      <p:sp>
        <p:nvSpPr>
          <p:cNvPr id="26634" name="Rectangle 8"/>
          <p:cNvSpPr>
            <a:spLocks noChangeArrowheads="1"/>
          </p:cNvSpPr>
          <p:nvPr/>
        </p:nvSpPr>
        <p:spPr bwMode="auto">
          <a:xfrm>
            <a:off x="9182100" y="280416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sp3d>
        </p:spPr>
        <p:txBody>
          <a:bodyPr wrap="none" anchor="ctr">
            <a:flatTx/>
          </a:bodyPr>
          <a:lstStyle/>
          <a:p>
            <a:pPr algn="l">
              <a:buNone/>
            </a:pPr>
            <a:endParaRPr lang="en-US" sz="1200" b="1"/>
          </a:p>
        </p:txBody>
      </p:sp>
      <p:sp>
        <p:nvSpPr>
          <p:cNvPr id="26635" name="Rectangle 9"/>
          <p:cNvSpPr>
            <a:spLocks noChangeArrowheads="1"/>
          </p:cNvSpPr>
          <p:nvPr/>
        </p:nvSpPr>
        <p:spPr bwMode="auto">
          <a:xfrm>
            <a:off x="9867900" y="2804160"/>
            <a:ext cx="228600" cy="381000"/>
          </a:xfrm>
          <a:prstGeom prst="rect">
            <a:avLst/>
          </a:prstGeom>
          <a:solidFill>
            <a:srgbClr val="CC99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CC9900"/>
            </a:extrusionClr>
          </a:sp3d>
        </p:spPr>
        <p:txBody>
          <a:bodyPr wrap="none" anchor="ctr">
            <a:flatTx/>
          </a:bodyPr>
          <a:lstStyle/>
          <a:p>
            <a:pPr>
              <a:buNone/>
            </a:pPr>
            <a:endParaRPr lang="en-US" sz="2000"/>
          </a:p>
        </p:txBody>
      </p:sp>
      <p:sp>
        <p:nvSpPr>
          <p:cNvPr id="26636" name="Line 10"/>
          <p:cNvSpPr>
            <a:spLocks noChangeShapeType="1"/>
          </p:cNvSpPr>
          <p:nvPr/>
        </p:nvSpPr>
        <p:spPr bwMode="auto">
          <a:xfrm>
            <a:off x="3162300" y="2956560"/>
            <a:ext cx="838200" cy="0"/>
          </a:xfrm>
          <a:prstGeom prst="line">
            <a:avLst/>
          </a:prstGeom>
          <a:noFill/>
          <a:ln w="9525">
            <a:solidFill>
              <a:schemeClr val="tx1"/>
            </a:solidFill>
            <a:round/>
            <a:headEnd/>
            <a:tailEnd type="triangle" w="med" len="med"/>
          </a:ln>
        </p:spPr>
        <p:txBody>
          <a:bodyPr wrap="none"/>
          <a:lstStyle/>
          <a:p>
            <a:pPr>
              <a:buNone/>
            </a:pPr>
            <a:endParaRPr lang="en-US" sz="2000"/>
          </a:p>
        </p:txBody>
      </p:sp>
      <p:sp>
        <p:nvSpPr>
          <p:cNvPr id="26637" name="Rectangle 11"/>
          <p:cNvSpPr>
            <a:spLocks noChangeArrowheads="1"/>
          </p:cNvSpPr>
          <p:nvPr/>
        </p:nvSpPr>
        <p:spPr bwMode="auto">
          <a:xfrm>
            <a:off x="4405313" y="188976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sp3d>
        </p:spPr>
        <p:txBody>
          <a:bodyPr wrap="none" anchor="ctr">
            <a:flatTx/>
          </a:bodyPr>
          <a:lstStyle/>
          <a:p>
            <a:pPr>
              <a:buNone/>
            </a:pPr>
            <a:endParaRPr lang="en-US" sz="2000"/>
          </a:p>
        </p:txBody>
      </p:sp>
      <p:sp>
        <p:nvSpPr>
          <p:cNvPr id="26638" name="Line 12"/>
          <p:cNvSpPr>
            <a:spLocks noChangeShapeType="1"/>
          </p:cNvSpPr>
          <p:nvPr/>
        </p:nvSpPr>
        <p:spPr bwMode="auto">
          <a:xfrm>
            <a:off x="3390901" y="2956561"/>
            <a:ext cx="23813" cy="798513"/>
          </a:xfrm>
          <a:prstGeom prst="line">
            <a:avLst/>
          </a:prstGeom>
          <a:noFill/>
          <a:ln w="57150" cap="sq">
            <a:solidFill>
              <a:schemeClr val="tx1"/>
            </a:solidFill>
            <a:round/>
            <a:headEnd type="none" w="sm" len="sm"/>
            <a:tailEnd type="none" w="sm" len="sm"/>
          </a:ln>
        </p:spPr>
        <p:txBody>
          <a:bodyPr wrap="none"/>
          <a:lstStyle/>
          <a:p>
            <a:pPr>
              <a:buNone/>
            </a:pPr>
            <a:endParaRPr lang="en-US" sz="2000"/>
          </a:p>
        </p:txBody>
      </p:sp>
      <p:sp>
        <p:nvSpPr>
          <p:cNvPr id="26639" name="Line 13"/>
          <p:cNvSpPr>
            <a:spLocks noChangeShapeType="1"/>
          </p:cNvSpPr>
          <p:nvPr/>
        </p:nvSpPr>
        <p:spPr bwMode="auto">
          <a:xfrm>
            <a:off x="3467100" y="3794760"/>
            <a:ext cx="2133600" cy="0"/>
          </a:xfrm>
          <a:prstGeom prst="line">
            <a:avLst/>
          </a:prstGeom>
          <a:noFill/>
          <a:ln w="57150" cap="sq">
            <a:solidFill>
              <a:schemeClr val="tx1"/>
            </a:solidFill>
            <a:round/>
            <a:headEnd type="none" w="sm" len="sm"/>
            <a:tailEnd type="triangle" w="med" len="med"/>
          </a:ln>
        </p:spPr>
        <p:txBody>
          <a:bodyPr wrap="none"/>
          <a:lstStyle/>
          <a:p>
            <a:pPr>
              <a:buNone/>
            </a:pPr>
            <a:endParaRPr lang="en-US" sz="2000"/>
          </a:p>
        </p:txBody>
      </p:sp>
      <p:sp>
        <p:nvSpPr>
          <p:cNvPr id="26640" name="Text Box 14"/>
          <p:cNvSpPr txBox="1">
            <a:spLocks noChangeArrowheads="1"/>
          </p:cNvSpPr>
          <p:nvPr/>
        </p:nvSpPr>
        <p:spPr bwMode="auto">
          <a:xfrm>
            <a:off x="4152900" y="3771779"/>
            <a:ext cx="327334" cy="400110"/>
          </a:xfrm>
          <a:prstGeom prst="rect">
            <a:avLst/>
          </a:prstGeom>
          <a:noFill/>
          <a:ln w="12700" cap="sq">
            <a:noFill/>
            <a:miter lim="800000"/>
            <a:headEnd type="none" w="sm" len="sm"/>
            <a:tailEnd type="none" w="sm" len="sm"/>
          </a:ln>
        </p:spPr>
        <p:txBody>
          <a:bodyPr wrap="none">
            <a:spAutoFit/>
          </a:bodyPr>
          <a:lstStyle/>
          <a:p>
            <a:pPr>
              <a:buNone/>
            </a:pPr>
            <a:r>
              <a:rPr lang="en-US" sz="2000" b="1" dirty="0"/>
              <a:t>2</a:t>
            </a:r>
            <a:endParaRPr lang="en-GB" sz="2000" b="1" dirty="0"/>
          </a:p>
        </p:txBody>
      </p:sp>
      <p:sp>
        <p:nvSpPr>
          <p:cNvPr id="26641" name="Text Box 15"/>
          <p:cNvSpPr txBox="1">
            <a:spLocks noChangeArrowheads="1"/>
          </p:cNvSpPr>
          <p:nvPr/>
        </p:nvSpPr>
        <p:spPr bwMode="auto">
          <a:xfrm>
            <a:off x="4255933" y="3123226"/>
            <a:ext cx="327334" cy="400110"/>
          </a:xfrm>
          <a:prstGeom prst="rect">
            <a:avLst/>
          </a:prstGeom>
          <a:noFill/>
          <a:ln w="12700" cap="sq">
            <a:noFill/>
            <a:miter lim="800000"/>
            <a:headEnd type="none" w="sm" len="sm"/>
            <a:tailEnd type="none" w="sm" len="sm"/>
          </a:ln>
        </p:spPr>
        <p:txBody>
          <a:bodyPr wrap="none">
            <a:spAutoFit/>
          </a:bodyPr>
          <a:lstStyle/>
          <a:p>
            <a:pPr>
              <a:buNone/>
            </a:pPr>
            <a:r>
              <a:rPr lang="en-US" sz="2000" b="1" dirty="0"/>
              <a:t>3</a:t>
            </a:r>
            <a:endParaRPr lang="en-GB" sz="2000" b="1" dirty="0"/>
          </a:p>
        </p:txBody>
      </p:sp>
      <p:sp>
        <p:nvSpPr>
          <p:cNvPr id="26642" name="Line 16"/>
          <p:cNvSpPr>
            <a:spLocks noChangeShapeType="1"/>
          </p:cNvSpPr>
          <p:nvPr/>
        </p:nvSpPr>
        <p:spPr bwMode="auto">
          <a:xfrm>
            <a:off x="4557713" y="2270760"/>
            <a:ext cx="0" cy="381000"/>
          </a:xfrm>
          <a:prstGeom prst="line">
            <a:avLst/>
          </a:prstGeom>
          <a:noFill/>
          <a:ln w="12700" cap="sq">
            <a:solidFill>
              <a:schemeClr val="tx1"/>
            </a:solidFill>
            <a:round/>
            <a:headEnd type="none" w="sm" len="sm"/>
            <a:tailEnd type="triangle" w="sm" len="sm"/>
          </a:ln>
        </p:spPr>
        <p:txBody>
          <a:bodyPr wrap="none"/>
          <a:lstStyle/>
          <a:p>
            <a:pPr>
              <a:buNone/>
            </a:pPr>
            <a:endParaRPr lang="en-US" sz="2000"/>
          </a:p>
        </p:txBody>
      </p:sp>
      <p:sp>
        <p:nvSpPr>
          <p:cNvPr id="26643" name="Text Box 17"/>
          <p:cNvSpPr txBox="1">
            <a:spLocks noChangeArrowheads="1"/>
          </p:cNvSpPr>
          <p:nvPr/>
        </p:nvSpPr>
        <p:spPr bwMode="auto">
          <a:xfrm>
            <a:off x="4762501" y="1813560"/>
            <a:ext cx="941283" cy="400110"/>
          </a:xfrm>
          <a:prstGeom prst="rect">
            <a:avLst/>
          </a:prstGeom>
          <a:noFill/>
          <a:ln w="12700" cap="sq">
            <a:noFill/>
            <a:miter lim="800000"/>
            <a:headEnd type="none" w="sm" len="sm"/>
            <a:tailEnd type="none" w="sm" len="sm"/>
          </a:ln>
        </p:spPr>
        <p:txBody>
          <a:bodyPr wrap="none">
            <a:spAutoFit/>
          </a:bodyPr>
          <a:lstStyle/>
          <a:p>
            <a:pPr>
              <a:buNone/>
            </a:pPr>
            <a:r>
              <a:rPr lang="en-US" sz="2000" b="1"/>
              <a:t>cursor</a:t>
            </a:r>
          </a:p>
        </p:txBody>
      </p:sp>
      <p:sp>
        <p:nvSpPr>
          <p:cNvPr id="26644" name="Rectangle 18"/>
          <p:cNvSpPr>
            <a:spLocks noChangeArrowheads="1"/>
          </p:cNvSpPr>
          <p:nvPr/>
        </p:nvSpPr>
        <p:spPr bwMode="auto">
          <a:xfrm>
            <a:off x="4076700" y="280416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sp3d>
        </p:spPr>
        <p:txBody>
          <a:bodyPr wrap="none" anchor="ctr">
            <a:flatTx/>
          </a:bodyPr>
          <a:lstStyle/>
          <a:p>
            <a:pPr algn="l">
              <a:buNone/>
            </a:pPr>
            <a:endParaRPr lang="en-US" sz="1200" b="1"/>
          </a:p>
        </p:txBody>
      </p:sp>
      <p:sp>
        <p:nvSpPr>
          <p:cNvPr id="26645" name="Rectangle 19"/>
          <p:cNvSpPr>
            <a:spLocks noChangeArrowheads="1"/>
          </p:cNvSpPr>
          <p:nvPr/>
        </p:nvSpPr>
        <p:spPr bwMode="auto">
          <a:xfrm>
            <a:off x="4762500" y="2804160"/>
            <a:ext cx="3048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buNone/>
            </a:pPr>
            <a:endParaRPr lang="en-US" sz="2000"/>
          </a:p>
        </p:txBody>
      </p:sp>
      <p:sp>
        <p:nvSpPr>
          <p:cNvPr id="26646" name="Line 20"/>
          <p:cNvSpPr>
            <a:spLocks noChangeShapeType="1"/>
          </p:cNvSpPr>
          <p:nvPr/>
        </p:nvSpPr>
        <p:spPr bwMode="auto">
          <a:xfrm>
            <a:off x="6819900" y="2956560"/>
            <a:ext cx="457200" cy="0"/>
          </a:xfrm>
          <a:prstGeom prst="line">
            <a:avLst/>
          </a:prstGeom>
          <a:noFill/>
          <a:ln w="12700" cap="sq">
            <a:solidFill>
              <a:schemeClr val="tx1"/>
            </a:solidFill>
            <a:round/>
            <a:headEnd type="none" w="sm" len="sm"/>
            <a:tailEnd type="triangle" w="sm" len="sm"/>
          </a:ln>
        </p:spPr>
        <p:txBody>
          <a:bodyPr wrap="none"/>
          <a:lstStyle/>
          <a:p>
            <a:pPr>
              <a:buNone/>
            </a:pPr>
            <a:endParaRPr lang="en-US" sz="2000"/>
          </a:p>
        </p:txBody>
      </p:sp>
      <p:sp>
        <p:nvSpPr>
          <p:cNvPr id="26647" name="Rectangle 21"/>
          <p:cNvSpPr>
            <a:spLocks noChangeArrowheads="1"/>
          </p:cNvSpPr>
          <p:nvPr/>
        </p:nvSpPr>
        <p:spPr bwMode="auto">
          <a:xfrm>
            <a:off x="2857500" y="280416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sp3d>
        </p:spPr>
        <p:txBody>
          <a:bodyPr wrap="none" anchor="ctr">
            <a:flatTx/>
          </a:bodyPr>
          <a:lstStyle/>
          <a:p>
            <a:pPr>
              <a:buNone/>
            </a:pPr>
            <a:endParaRPr lang="en-US" sz="2000"/>
          </a:p>
        </p:txBody>
      </p:sp>
      <p:sp>
        <p:nvSpPr>
          <p:cNvPr id="26648" name="Line 22"/>
          <p:cNvSpPr>
            <a:spLocks noChangeShapeType="1"/>
          </p:cNvSpPr>
          <p:nvPr/>
        </p:nvSpPr>
        <p:spPr bwMode="auto">
          <a:xfrm>
            <a:off x="5143500" y="2956560"/>
            <a:ext cx="685800" cy="0"/>
          </a:xfrm>
          <a:prstGeom prst="line">
            <a:avLst/>
          </a:prstGeom>
          <a:noFill/>
          <a:ln w="12700" cap="sq">
            <a:solidFill>
              <a:schemeClr val="tx1"/>
            </a:solidFill>
            <a:round/>
            <a:headEnd type="none" w="sm" len="sm"/>
            <a:tailEnd type="triangle" w="sm" len="sm"/>
          </a:ln>
        </p:spPr>
        <p:txBody>
          <a:bodyPr wrap="none"/>
          <a:lstStyle/>
          <a:p>
            <a:pPr>
              <a:buNone/>
            </a:pPr>
            <a:endParaRPr lang="en-US" sz="2000"/>
          </a:p>
        </p:txBody>
      </p:sp>
      <p:sp>
        <p:nvSpPr>
          <p:cNvPr id="26649" name="Text Box 23"/>
          <p:cNvSpPr txBox="1">
            <a:spLocks noChangeArrowheads="1"/>
          </p:cNvSpPr>
          <p:nvPr/>
        </p:nvSpPr>
        <p:spPr bwMode="auto">
          <a:xfrm>
            <a:off x="2886076" y="1965960"/>
            <a:ext cx="595035" cy="400110"/>
          </a:xfrm>
          <a:prstGeom prst="rect">
            <a:avLst/>
          </a:prstGeom>
          <a:noFill/>
          <a:ln w="12700" cap="sq">
            <a:noFill/>
            <a:miter lim="800000"/>
            <a:headEnd type="none" w="sm" len="sm"/>
            <a:tailEnd type="none" w="sm" len="sm"/>
          </a:ln>
        </p:spPr>
        <p:txBody>
          <a:bodyPr wrap="none">
            <a:spAutoFit/>
          </a:bodyPr>
          <a:lstStyle/>
          <a:p>
            <a:pPr>
              <a:buNone/>
            </a:pPr>
            <a:r>
              <a:rPr lang="en-US" sz="2000" b="1"/>
              <a:t>top</a:t>
            </a:r>
          </a:p>
        </p:txBody>
      </p:sp>
      <p:sp>
        <p:nvSpPr>
          <p:cNvPr id="26650" name="Text Box 24"/>
          <p:cNvSpPr txBox="1">
            <a:spLocks noChangeArrowheads="1"/>
          </p:cNvSpPr>
          <p:nvPr/>
        </p:nvSpPr>
        <p:spPr bwMode="auto">
          <a:xfrm>
            <a:off x="2933700" y="4251960"/>
            <a:ext cx="4648200" cy="1631216"/>
          </a:xfrm>
          <a:prstGeom prst="rect">
            <a:avLst/>
          </a:prstGeom>
          <a:noFill/>
          <a:ln w="12700" cap="sq">
            <a:noFill/>
            <a:miter lim="800000"/>
            <a:headEnd type="none" w="sm" len="sm"/>
            <a:tailEnd type="none" w="sm" len="sm"/>
          </a:ln>
        </p:spPr>
        <p:txBody>
          <a:bodyPr>
            <a:spAutoFit/>
          </a:bodyPr>
          <a:lstStyle/>
          <a:p>
            <a:pPr lvl="1" algn="l">
              <a:buNone/>
            </a:pPr>
            <a:r>
              <a:rPr lang="en-US" sz="2000" b="1" u="sng"/>
              <a:t>pop(v</a:t>
            </a:r>
            <a:r>
              <a:rPr lang="en-US" sz="2000" b="1"/>
              <a:t>): Remove from top</a:t>
            </a:r>
          </a:p>
          <a:p>
            <a:pPr lvl="1" algn="l">
              <a:buNone/>
            </a:pPr>
            <a:r>
              <a:rPr lang="en-US" sz="2000" b="1"/>
              <a:t>v = top-&gt;e;</a:t>
            </a:r>
          </a:p>
          <a:p>
            <a:pPr lvl="1" algn="l">
              <a:buNone/>
            </a:pPr>
            <a:r>
              <a:rPr lang="en-US" sz="2000" b="1"/>
              <a:t>cursor = top;	</a:t>
            </a:r>
          </a:p>
          <a:p>
            <a:pPr lvl="1" algn="l">
              <a:buNone/>
            </a:pPr>
            <a:r>
              <a:rPr lang="en-US" sz="2000" b="1"/>
              <a:t>top = top-&gt;next;</a:t>
            </a:r>
          </a:p>
          <a:p>
            <a:pPr lvl="1" algn="l">
              <a:buNone/>
            </a:pPr>
            <a:r>
              <a:rPr lang="en-US" sz="2000" b="1"/>
              <a:t>delete cursor;</a:t>
            </a:r>
            <a:r>
              <a:rPr lang="en-US" sz="2000"/>
              <a:t> </a:t>
            </a:r>
          </a:p>
        </p:txBody>
      </p:sp>
      <p:sp>
        <p:nvSpPr>
          <p:cNvPr id="26651" name="Line 25"/>
          <p:cNvSpPr>
            <a:spLocks noChangeShapeType="1"/>
          </p:cNvSpPr>
          <p:nvPr/>
        </p:nvSpPr>
        <p:spPr bwMode="auto">
          <a:xfrm>
            <a:off x="8343900" y="2956560"/>
            <a:ext cx="838200" cy="0"/>
          </a:xfrm>
          <a:prstGeom prst="line">
            <a:avLst/>
          </a:prstGeom>
          <a:noFill/>
          <a:ln w="9525">
            <a:solidFill>
              <a:schemeClr val="tx1"/>
            </a:solidFill>
            <a:round/>
            <a:headEnd/>
            <a:tailEnd type="triangle" w="med" len="med"/>
          </a:ln>
        </p:spPr>
        <p:txBody>
          <a:bodyPr wrap="none"/>
          <a:lstStyle/>
          <a:p>
            <a:pPr>
              <a:buNone/>
            </a:pPr>
            <a:endParaRPr lang="en-US" sz="2000"/>
          </a:p>
        </p:txBody>
      </p:sp>
      <p:sp>
        <p:nvSpPr>
          <p:cNvPr id="26652" name="Line 26"/>
          <p:cNvSpPr>
            <a:spLocks noChangeShapeType="1"/>
          </p:cNvSpPr>
          <p:nvPr/>
        </p:nvSpPr>
        <p:spPr bwMode="auto">
          <a:xfrm flipV="1">
            <a:off x="5600700" y="2956560"/>
            <a:ext cx="0" cy="838200"/>
          </a:xfrm>
          <a:prstGeom prst="line">
            <a:avLst/>
          </a:prstGeom>
          <a:noFill/>
          <a:ln w="57150" cap="sq">
            <a:solidFill>
              <a:schemeClr val="tx1"/>
            </a:solidFill>
            <a:round/>
            <a:headEnd type="none" w="sm" len="sm"/>
            <a:tailEnd type="triangle" w="med" len="med"/>
          </a:ln>
        </p:spPr>
        <p:txBody>
          <a:bodyPr wrap="none"/>
          <a:lstStyle/>
          <a:p>
            <a:pPr>
              <a:buNone/>
            </a:pPr>
            <a:endParaRPr lang="en-US" sz="2000"/>
          </a:p>
        </p:txBody>
      </p:sp>
      <p:sp>
        <p:nvSpPr>
          <p:cNvPr id="26653" name="Text Box 27"/>
          <p:cNvSpPr txBox="1">
            <a:spLocks noChangeArrowheads="1"/>
          </p:cNvSpPr>
          <p:nvPr/>
        </p:nvSpPr>
        <p:spPr bwMode="auto">
          <a:xfrm>
            <a:off x="4113059" y="1661160"/>
            <a:ext cx="327334" cy="400110"/>
          </a:xfrm>
          <a:prstGeom prst="rect">
            <a:avLst/>
          </a:prstGeom>
          <a:noFill/>
          <a:ln w="12700" cap="sq">
            <a:noFill/>
            <a:miter lim="800000"/>
            <a:headEnd type="none" w="sm" len="sm"/>
            <a:tailEnd type="none" w="sm" len="sm"/>
          </a:ln>
        </p:spPr>
        <p:txBody>
          <a:bodyPr wrap="none">
            <a:spAutoFit/>
          </a:bodyPr>
          <a:lstStyle/>
          <a:p>
            <a:pPr>
              <a:buNone/>
            </a:pPr>
            <a:r>
              <a:rPr lang="en-US" sz="2000" b="1" dirty="0"/>
              <a:t>1</a:t>
            </a:r>
            <a:endParaRPr lang="en-GB" sz="2000" b="1" dirty="0"/>
          </a:p>
        </p:txBody>
      </p:sp>
      <p:sp>
        <p:nvSpPr>
          <p:cNvPr id="26654" name="Line 28"/>
          <p:cNvSpPr>
            <a:spLocks noChangeShapeType="1"/>
          </p:cNvSpPr>
          <p:nvPr/>
        </p:nvSpPr>
        <p:spPr bwMode="auto">
          <a:xfrm>
            <a:off x="4076700" y="2499360"/>
            <a:ext cx="685800" cy="990600"/>
          </a:xfrm>
          <a:prstGeom prst="line">
            <a:avLst/>
          </a:prstGeom>
          <a:noFill/>
          <a:ln w="28575" cap="sq">
            <a:solidFill>
              <a:srgbClr val="CF073B"/>
            </a:solidFill>
            <a:round/>
            <a:headEnd type="none" w="sm" len="sm"/>
            <a:tailEnd type="none" w="sm" len="sm"/>
          </a:ln>
        </p:spPr>
        <p:txBody>
          <a:bodyPr wrap="none"/>
          <a:lstStyle/>
          <a:p>
            <a:pPr>
              <a:buNone/>
            </a:pPr>
            <a:endParaRPr lang="en-US" sz="2000"/>
          </a:p>
        </p:txBody>
      </p:sp>
      <p:sp>
        <p:nvSpPr>
          <p:cNvPr id="26655" name="Line 29"/>
          <p:cNvSpPr>
            <a:spLocks noChangeShapeType="1"/>
          </p:cNvSpPr>
          <p:nvPr/>
        </p:nvSpPr>
        <p:spPr bwMode="auto">
          <a:xfrm flipH="1">
            <a:off x="4076700" y="2499360"/>
            <a:ext cx="838200" cy="914400"/>
          </a:xfrm>
          <a:prstGeom prst="line">
            <a:avLst/>
          </a:prstGeom>
          <a:noFill/>
          <a:ln w="28575" cap="sq">
            <a:solidFill>
              <a:srgbClr val="CF073B"/>
            </a:solidFill>
            <a:round/>
            <a:headEnd type="none" w="sm" len="sm"/>
            <a:tailEnd type="none" w="sm" len="sm"/>
          </a:ln>
        </p:spPr>
        <p:txBody>
          <a:bodyPr wrap="none"/>
          <a:lstStyle/>
          <a:p>
            <a:pPr>
              <a:buNone/>
            </a:pPr>
            <a:endParaRPr lang="en-US" sz="2000"/>
          </a:p>
        </p:txBody>
      </p:sp>
      <p:sp>
        <p:nvSpPr>
          <p:cNvPr id="26656" name="Line 30"/>
          <p:cNvSpPr>
            <a:spLocks noChangeShapeType="1"/>
          </p:cNvSpPr>
          <p:nvPr/>
        </p:nvSpPr>
        <p:spPr bwMode="auto">
          <a:xfrm>
            <a:off x="3467100" y="2651760"/>
            <a:ext cx="381000" cy="533400"/>
          </a:xfrm>
          <a:prstGeom prst="line">
            <a:avLst/>
          </a:prstGeom>
          <a:noFill/>
          <a:ln w="28575" cap="sq">
            <a:solidFill>
              <a:srgbClr val="CF073B"/>
            </a:solidFill>
            <a:round/>
            <a:headEnd type="none" w="sm" len="sm"/>
            <a:tailEnd type="none" w="sm" len="sm"/>
          </a:ln>
        </p:spPr>
        <p:txBody>
          <a:bodyPr wrap="none"/>
          <a:lstStyle/>
          <a:p>
            <a:pPr>
              <a:buNone/>
            </a:pPr>
            <a:endParaRPr lang="en-US" sz="2000"/>
          </a:p>
        </p:txBody>
      </p:sp>
      <p:sp>
        <p:nvSpPr>
          <p:cNvPr id="26657" name="Line 31"/>
          <p:cNvSpPr>
            <a:spLocks noChangeShapeType="1"/>
          </p:cNvSpPr>
          <p:nvPr/>
        </p:nvSpPr>
        <p:spPr bwMode="auto">
          <a:xfrm flipH="1">
            <a:off x="3543300" y="2727960"/>
            <a:ext cx="381000" cy="381000"/>
          </a:xfrm>
          <a:prstGeom prst="line">
            <a:avLst/>
          </a:prstGeom>
          <a:noFill/>
          <a:ln w="28575" cap="sq">
            <a:solidFill>
              <a:srgbClr val="CF073B"/>
            </a:solidFill>
            <a:round/>
            <a:headEnd type="none" w="sm" len="sm"/>
            <a:tailEnd type="none" w="sm" len="sm"/>
          </a:ln>
        </p:spPr>
        <p:txBody>
          <a:bodyPr wrap="none"/>
          <a:lstStyle/>
          <a:p>
            <a:pPr>
              <a:buNone/>
            </a:pPr>
            <a:endParaRPr lang="en-US" sz="2000"/>
          </a:p>
        </p:txBody>
      </p:sp>
      <p:sp>
        <p:nvSpPr>
          <p:cNvPr id="26658" name="Line 32"/>
          <p:cNvSpPr>
            <a:spLocks noChangeShapeType="1"/>
          </p:cNvSpPr>
          <p:nvPr/>
        </p:nvSpPr>
        <p:spPr bwMode="auto">
          <a:xfrm>
            <a:off x="5143500" y="2651760"/>
            <a:ext cx="381000" cy="533400"/>
          </a:xfrm>
          <a:prstGeom prst="line">
            <a:avLst/>
          </a:prstGeom>
          <a:noFill/>
          <a:ln w="28575" cap="sq">
            <a:solidFill>
              <a:srgbClr val="CF073B"/>
            </a:solidFill>
            <a:round/>
            <a:headEnd type="none" w="sm" len="sm"/>
            <a:tailEnd type="none" w="sm" len="sm"/>
          </a:ln>
        </p:spPr>
        <p:txBody>
          <a:bodyPr wrap="none"/>
          <a:lstStyle/>
          <a:p>
            <a:pPr>
              <a:buNone/>
            </a:pPr>
            <a:endParaRPr lang="en-US" sz="2000"/>
          </a:p>
        </p:txBody>
      </p:sp>
      <p:sp>
        <p:nvSpPr>
          <p:cNvPr id="26659" name="Line 33"/>
          <p:cNvSpPr>
            <a:spLocks noChangeShapeType="1"/>
          </p:cNvSpPr>
          <p:nvPr/>
        </p:nvSpPr>
        <p:spPr bwMode="auto">
          <a:xfrm flipH="1">
            <a:off x="5219700" y="2727960"/>
            <a:ext cx="381000" cy="381000"/>
          </a:xfrm>
          <a:prstGeom prst="line">
            <a:avLst/>
          </a:prstGeom>
          <a:noFill/>
          <a:ln w="28575" cap="sq">
            <a:solidFill>
              <a:srgbClr val="CF073B"/>
            </a:solidFill>
            <a:round/>
            <a:headEnd type="none" w="sm" len="sm"/>
            <a:tailEnd type="none" w="sm" len="sm"/>
          </a:ln>
        </p:spPr>
        <p:txBody>
          <a:bodyPr wrap="none"/>
          <a:lstStyle/>
          <a:p>
            <a:pPr>
              <a:buNone/>
            </a:pPr>
            <a:endParaRPr lang="en-US" sz="200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7" name="Rectangle 3"/>
          <p:cNvSpPr>
            <a:spLocks noGrp="1" noChangeArrowheads="1"/>
          </p:cNvSpPr>
          <p:nvPr>
            <p:ph type="title"/>
          </p:nvPr>
        </p:nvSpPr>
        <p:spPr/>
        <p:txBody>
          <a:bodyPr/>
          <a:lstStyle/>
          <a:p>
            <a:pPr eaLnBrk="1" hangingPunct="1">
              <a:defRPr/>
            </a:pPr>
            <a:r>
              <a:rPr lang="en-US" b="1">
                <a:effectLst>
                  <a:outerShdw blurRad="38100" dist="38100" dir="2700000" algn="tl">
                    <a:srgbClr val="FFFFFF"/>
                  </a:outerShdw>
                </a:effectLst>
              </a:rPr>
              <a:t>Linked Stack Class</a:t>
            </a:r>
          </a:p>
        </p:txBody>
      </p:sp>
      <p:sp>
        <p:nvSpPr>
          <p:cNvPr id="27652" name="Rectangle 2"/>
          <p:cNvSpPr>
            <a:spLocks noGrp="1" noChangeArrowheads="1"/>
          </p:cNvSpPr>
          <p:nvPr>
            <p:ph idx="1"/>
          </p:nvPr>
        </p:nvSpPr>
        <p:spPr>
          <a:solidFill>
            <a:srgbClr val="FFFFCC"/>
          </a:solidFill>
        </p:spPr>
        <p:txBody>
          <a:bodyPr>
            <a:normAutofit fontScale="85000" lnSpcReduction="20000"/>
          </a:bodyPr>
          <a:lstStyle/>
          <a:p>
            <a:pPr lvl="1" eaLnBrk="1" hangingPunct="1">
              <a:lnSpc>
                <a:spcPct val="80000"/>
              </a:lnSpc>
              <a:buFont typeface="Wingdings" pitchFamily="2" charset="2"/>
              <a:buNone/>
            </a:pPr>
            <a:r>
              <a:rPr lang="en-US" sz="2000" b="1">
                <a:solidFill>
                  <a:srgbClr val="0033CC"/>
                </a:solidFill>
              </a:rPr>
              <a:t>// File: StackL.h</a:t>
            </a:r>
          </a:p>
          <a:p>
            <a:pPr lvl="1" eaLnBrk="1" hangingPunct="1">
              <a:lnSpc>
                <a:spcPct val="80000"/>
              </a:lnSpc>
              <a:buFont typeface="Wingdings" pitchFamily="2" charset="2"/>
              <a:buNone/>
            </a:pPr>
            <a:r>
              <a:rPr lang="en-US" sz="2000" b="1">
                <a:solidFill>
                  <a:srgbClr val="0033CC"/>
                </a:solidFill>
              </a:rPr>
              <a:t>// Linked List Stack class definition</a:t>
            </a:r>
          </a:p>
          <a:p>
            <a:pPr lvl="1" eaLnBrk="1" hangingPunct="1">
              <a:lnSpc>
                <a:spcPct val="80000"/>
              </a:lnSpc>
              <a:buFont typeface="Wingdings" pitchFamily="2" charset="2"/>
              <a:buNone/>
            </a:pPr>
            <a:r>
              <a:rPr lang="en-US" sz="2000" b="1">
                <a:solidFill>
                  <a:schemeClr val="hlink"/>
                </a:solidFill>
              </a:rPr>
              <a:t>#ifndef STACKL_H           </a:t>
            </a:r>
          </a:p>
          <a:p>
            <a:pPr lvl="1" eaLnBrk="1" hangingPunct="1">
              <a:lnSpc>
                <a:spcPct val="80000"/>
              </a:lnSpc>
              <a:buFont typeface="Wingdings" pitchFamily="2" charset="2"/>
              <a:buNone/>
            </a:pPr>
            <a:r>
              <a:rPr lang="en-US" sz="2000" b="1">
                <a:solidFill>
                  <a:schemeClr val="hlink"/>
                </a:solidFill>
              </a:rPr>
              <a:t>#define STACKL_H</a:t>
            </a:r>
            <a:r>
              <a:rPr lang="en-US" sz="2000" b="1"/>
              <a:t>           </a:t>
            </a:r>
          </a:p>
          <a:p>
            <a:pPr lvl="1" eaLnBrk="1" hangingPunct="1">
              <a:lnSpc>
                <a:spcPct val="80000"/>
              </a:lnSpc>
              <a:buFont typeface="Wingdings" pitchFamily="2" charset="2"/>
              <a:buNone/>
            </a:pPr>
            <a:r>
              <a:rPr lang="en-US" sz="2000" b="1">
                <a:solidFill>
                  <a:srgbClr val="006600"/>
                </a:solidFill>
              </a:rPr>
              <a:t>template &lt;class Type&gt;</a:t>
            </a:r>
          </a:p>
          <a:p>
            <a:pPr lvl="1" eaLnBrk="1" hangingPunct="1">
              <a:lnSpc>
                <a:spcPct val="80000"/>
              </a:lnSpc>
              <a:buFont typeface="Wingdings" pitchFamily="2" charset="2"/>
              <a:buNone/>
            </a:pPr>
            <a:r>
              <a:rPr lang="en-US" sz="2000" b="1"/>
              <a:t>class StackL</a:t>
            </a:r>
          </a:p>
          <a:p>
            <a:pPr lvl="1" eaLnBrk="1" hangingPunct="1">
              <a:lnSpc>
                <a:spcPct val="80000"/>
              </a:lnSpc>
              <a:buFont typeface="Wingdings" pitchFamily="2" charset="2"/>
              <a:buNone/>
            </a:pPr>
            <a:r>
              <a:rPr lang="en-US" sz="2000" b="1"/>
              <a:t>{</a:t>
            </a:r>
          </a:p>
          <a:p>
            <a:pPr lvl="1" eaLnBrk="1" hangingPunct="1">
              <a:lnSpc>
                <a:spcPct val="80000"/>
              </a:lnSpc>
              <a:buFont typeface="Wingdings" pitchFamily="2" charset="2"/>
              <a:buNone/>
            </a:pPr>
            <a:r>
              <a:rPr lang="en-US" sz="2000" b="1"/>
              <a:t>   public:</a:t>
            </a:r>
          </a:p>
          <a:p>
            <a:pPr lvl="1" eaLnBrk="1" hangingPunct="1">
              <a:lnSpc>
                <a:spcPct val="80000"/>
              </a:lnSpc>
              <a:buFont typeface="Wingdings" pitchFamily="2" charset="2"/>
              <a:buNone/>
            </a:pPr>
            <a:r>
              <a:rPr lang="en-US" sz="2000" b="1"/>
              <a:t>         </a:t>
            </a:r>
          </a:p>
          <a:p>
            <a:pPr lvl="1" eaLnBrk="1" hangingPunct="1">
              <a:lnSpc>
                <a:spcPct val="80000"/>
              </a:lnSpc>
              <a:buFont typeface="Wingdings" pitchFamily="2" charset="2"/>
              <a:buNone/>
            </a:pPr>
            <a:r>
              <a:rPr lang="en-US" sz="2000" b="1"/>
              <a:t>      StackL();		</a:t>
            </a:r>
            <a:r>
              <a:rPr lang="en-US" sz="2000" b="1">
                <a:solidFill>
                  <a:srgbClr val="0033CC"/>
                </a:solidFill>
              </a:rPr>
              <a:t>// Constructor</a:t>
            </a:r>
          </a:p>
          <a:p>
            <a:pPr lvl="1" eaLnBrk="1" hangingPunct="1">
              <a:lnSpc>
                <a:spcPct val="80000"/>
              </a:lnSpc>
              <a:buFont typeface="Wingdings" pitchFamily="2" charset="2"/>
              <a:buNone/>
            </a:pPr>
            <a:r>
              <a:rPr lang="en-US" sz="2000" b="1"/>
              <a:t>	  ~StackL();		</a:t>
            </a:r>
            <a:r>
              <a:rPr lang="en-US" sz="2000" b="1">
                <a:solidFill>
                  <a:srgbClr val="0033CC"/>
                </a:solidFill>
              </a:rPr>
              <a:t>// Destructor</a:t>
            </a:r>
          </a:p>
          <a:p>
            <a:pPr lvl="1" eaLnBrk="1" hangingPunct="1">
              <a:lnSpc>
                <a:spcPct val="80000"/>
              </a:lnSpc>
              <a:buFont typeface="Wingdings" pitchFamily="2" charset="2"/>
              <a:buNone/>
            </a:pPr>
            <a:r>
              <a:rPr lang="en-US" sz="2000" b="1"/>
              <a:t>      void push(Type );	</a:t>
            </a:r>
            <a:r>
              <a:rPr lang="en-US" sz="2000" b="1">
                <a:solidFill>
                  <a:srgbClr val="0033CC"/>
                </a:solidFill>
              </a:rPr>
              <a:t>// Push</a:t>
            </a:r>
          </a:p>
          <a:p>
            <a:pPr lvl="1" eaLnBrk="1" hangingPunct="1">
              <a:lnSpc>
                <a:spcPct val="80000"/>
              </a:lnSpc>
              <a:buFont typeface="Wingdings" pitchFamily="2" charset="2"/>
              <a:buNone/>
            </a:pPr>
            <a:r>
              <a:rPr lang="en-US" sz="2000" b="1"/>
              <a:t>	  void pop(Type &amp;);	</a:t>
            </a:r>
            <a:r>
              <a:rPr lang="en-US" sz="2000" b="1">
                <a:solidFill>
                  <a:srgbClr val="0033CC"/>
                </a:solidFill>
              </a:rPr>
              <a:t>// Pop</a:t>
            </a:r>
            <a:r>
              <a:rPr lang="en-US" sz="2000" b="1"/>
              <a:t>      </a:t>
            </a:r>
            <a:endParaRPr lang="en-US" sz="2000" b="1">
              <a:solidFill>
                <a:srgbClr val="0033CC"/>
              </a:solidFill>
            </a:endParaRPr>
          </a:p>
        </p:txBody>
      </p:sp>
      <p:sp>
        <p:nvSpPr>
          <p:cNvPr id="27650" name="Footer Placeholder 4"/>
          <p:cNvSpPr>
            <a:spLocks noGrp="1"/>
          </p:cNvSpPr>
          <p:nvPr>
            <p:ph type="ftr" sz="quarter" idx="11"/>
          </p:nvPr>
        </p:nvSpPr>
        <p:spPr>
          <a:noFill/>
        </p:spPr>
        <p:txBody>
          <a:bodyPr/>
          <a:lstStyle/>
          <a:p>
            <a:r>
              <a:rPr lang="en-GB"/>
              <a:t>Prof. Amr Goneid, AUC</a:t>
            </a:r>
          </a:p>
        </p:txBody>
      </p:sp>
      <p:sp>
        <p:nvSpPr>
          <p:cNvPr id="27651" name="Slide Number Placeholder 5"/>
          <p:cNvSpPr>
            <a:spLocks noGrp="1"/>
          </p:cNvSpPr>
          <p:nvPr>
            <p:ph type="sldNum" sz="quarter" idx="12"/>
          </p:nvPr>
        </p:nvSpPr>
        <p:spPr>
          <a:noFill/>
        </p:spPr>
        <p:txBody>
          <a:bodyPr/>
          <a:lstStyle/>
          <a:p>
            <a:fld id="{2307D115-C2A3-4E73-89E7-8785FC84B503}" type="slidenum">
              <a:rPr lang="en-GB" smtClean="0"/>
              <a:pPr/>
              <a:t>74</a:t>
            </a:fld>
            <a:endParaRPr lang="en-GB"/>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1" name="Rectangle 3"/>
          <p:cNvSpPr>
            <a:spLocks noGrp="1" noChangeArrowheads="1"/>
          </p:cNvSpPr>
          <p:nvPr>
            <p:ph type="title"/>
          </p:nvPr>
        </p:nvSpPr>
        <p:spPr>
          <a:xfrm>
            <a:off x="2781300" y="838200"/>
            <a:ext cx="7772400" cy="838200"/>
          </a:xfrm>
        </p:spPr>
        <p:txBody>
          <a:bodyPr/>
          <a:lstStyle/>
          <a:p>
            <a:pPr eaLnBrk="1" hangingPunct="1">
              <a:defRPr/>
            </a:pPr>
            <a:r>
              <a:rPr lang="en-US" b="1" dirty="0">
                <a:effectLst>
                  <a:outerShdw blurRad="38100" dist="38100" dir="2700000" algn="tl">
                    <a:srgbClr val="FFFFFF"/>
                  </a:outerShdw>
                </a:effectLst>
              </a:rPr>
              <a:t>Linked Stack Class</a:t>
            </a:r>
          </a:p>
        </p:txBody>
      </p:sp>
      <p:sp>
        <p:nvSpPr>
          <p:cNvPr id="28676" name="Rectangle 2"/>
          <p:cNvSpPr>
            <a:spLocks noGrp="1" noChangeArrowheads="1"/>
          </p:cNvSpPr>
          <p:nvPr>
            <p:ph idx="1"/>
          </p:nvPr>
        </p:nvSpPr>
        <p:spPr>
          <a:xfrm>
            <a:off x="2781300" y="1676400"/>
            <a:ext cx="7772400" cy="4648200"/>
          </a:xfrm>
          <a:solidFill>
            <a:srgbClr val="FFFFCC"/>
          </a:solidFill>
        </p:spPr>
        <p:txBody>
          <a:bodyPr>
            <a:normAutofit lnSpcReduction="10000"/>
          </a:bodyPr>
          <a:lstStyle/>
          <a:p>
            <a:pPr lvl="1" eaLnBrk="1" hangingPunct="1">
              <a:buFont typeface="Wingdings" pitchFamily="2" charset="2"/>
              <a:buNone/>
            </a:pPr>
            <a:r>
              <a:rPr lang="en-US" sz="1800" b="1" dirty="0"/>
              <a:t>	  </a:t>
            </a:r>
            <a:r>
              <a:rPr lang="en-US" sz="2000" b="1" dirty="0"/>
              <a:t>void </a:t>
            </a:r>
            <a:r>
              <a:rPr lang="en-US" sz="2000" b="1" dirty="0" err="1"/>
              <a:t>stackTop</a:t>
            </a:r>
            <a:r>
              <a:rPr lang="en-US" sz="2000" b="1" dirty="0"/>
              <a:t>(Type &amp;) </a:t>
            </a:r>
            <a:r>
              <a:rPr lang="en-US" sz="2000" b="1" dirty="0" err="1"/>
              <a:t>const</a:t>
            </a:r>
            <a:r>
              <a:rPr lang="en-US" sz="2000" b="1" dirty="0"/>
              <a:t>;	</a:t>
            </a:r>
            <a:r>
              <a:rPr lang="en-US" sz="2000" b="1" dirty="0">
                <a:solidFill>
                  <a:srgbClr val="0000FF"/>
                </a:solidFill>
              </a:rPr>
              <a:t>// retrieve top</a:t>
            </a:r>
          </a:p>
          <a:p>
            <a:pPr lvl="1" eaLnBrk="1" hangingPunct="1">
              <a:buFont typeface="Wingdings" pitchFamily="2" charset="2"/>
              <a:buNone/>
            </a:pPr>
            <a:r>
              <a:rPr lang="en-US" sz="2000" b="1" dirty="0"/>
              <a:t>      bool </a:t>
            </a:r>
            <a:r>
              <a:rPr lang="en-US" sz="2000" b="1" dirty="0" err="1"/>
              <a:t>stackIsEmpty</a:t>
            </a:r>
            <a:r>
              <a:rPr lang="en-US" sz="2000" b="1" dirty="0"/>
              <a:t>() </a:t>
            </a:r>
            <a:r>
              <a:rPr lang="en-US" sz="2000" b="1" dirty="0" err="1"/>
              <a:t>const</a:t>
            </a:r>
            <a:r>
              <a:rPr lang="en-US" sz="2000" b="1" dirty="0"/>
              <a:t>;	</a:t>
            </a:r>
            <a:r>
              <a:rPr lang="en-US" sz="2000" b="1" dirty="0">
                <a:solidFill>
                  <a:srgbClr val="0000FF"/>
                </a:solidFill>
              </a:rPr>
              <a:t>// Test for Empty stack</a:t>
            </a:r>
          </a:p>
          <a:p>
            <a:pPr lvl="1" eaLnBrk="1" hangingPunct="1">
              <a:buFont typeface="Wingdings" pitchFamily="2" charset="2"/>
              <a:buNone/>
            </a:pPr>
            <a:r>
              <a:rPr lang="en-US" sz="2000" b="1" dirty="0"/>
              <a:t>private:</a:t>
            </a:r>
          </a:p>
          <a:p>
            <a:pPr lvl="1" eaLnBrk="1" hangingPunct="1">
              <a:buFont typeface="Wingdings" pitchFamily="2" charset="2"/>
              <a:buNone/>
            </a:pPr>
            <a:r>
              <a:rPr lang="en-US" sz="2000" b="1" dirty="0">
                <a:solidFill>
                  <a:srgbClr val="0000FF"/>
                </a:solidFill>
              </a:rPr>
              <a:t>// Node Class</a:t>
            </a:r>
          </a:p>
          <a:p>
            <a:pPr lvl="1" eaLnBrk="1" hangingPunct="1">
              <a:buFont typeface="Wingdings" pitchFamily="2" charset="2"/>
              <a:buNone/>
            </a:pPr>
            <a:r>
              <a:rPr lang="en-US" sz="2000" b="1" dirty="0"/>
              <a:t>	   class node</a:t>
            </a:r>
          </a:p>
          <a:p>
            <a:pPr lvl="1" eaLnBrk="1" hangingPunct="1">
              <a:buFont typeface="Wingdings" pitchFamily="2" charset="2"/>
              <a:buNone/>
            </a:pPr>
            <a:r>
              <a:rPr lang="en-US" sz="2000" b="1" dirty="0"/>
              <a:t>	   {</a:t>
            </a:r>
          </a:p>
          <a:p>
            <a:pPr lvl="1" eaLnBrk="1" hangingPunct="1">
              <a:buFont typeface="Wingdings" pitchFamily="2" charset="2"/>
              <a:buNone/>
            </a:pPr>
            <a:r>
              <a:rPr lang="en-US" sz="2000" b="1" dirty="0"/>
              <a:t>		   public:</a:t>
            </a:r>
          </a:p>
          <a:p>
            <a:pPr lvl="1" eaLnBrk="1" hangingPunct="1">
              <a:buFont typeface="Wingdings" pitchFamily="2" charset="2"/>
              <a:buNone/>
            </a:pPr>
            <a:r>
              <a:rPr lang="en-US" sz="2000" b="1" dirty="0"/>
              <a:t>			Type e;			</a:t>
            </a:r>
            <a:r>
              <a:rPr lang="en-US" sz="2000" b="1" dirty="0">
                <a:solidFill>
                  <a:srgbClr val="0000FF"/>
                </a:solidFill>
              </a:rPr>
              <a:t>// stack element</a:t>
            </a:r>
          </a:p>
          <a:p>
            <a:pPr lvl="1" eaLnBrk="1" hangingPunct="1">
              <a:buFont typeface="Wingdings" pitchFamily="2" charset="2"/>
              <a:buNone/>
            </a:pPr>
            <a:r>
              <a:rPr lang="en-US" sz="2000" b="1" dirty="0"/>
              <a:t>			node *next;		</a:t>
            </a:r>
            <a:r>
              <a:rPr lang="en-US" sz="2000" b="1" dirty="0">
                <a:solidFill>
                  <a:srgbClr val="0000FF"/>
                </a:solidFill>
              </a:rPr>
              <a:t>// pointer to next node</a:t>
            </a:r>
            <a:r>
              <a:rPr lang="en-US" sz="2000" b="1" dirty="0"/>
              <a:t>	       </a:t>
            </a:r>
          </a:p>
          <a:p>
            <a:pPr lvl="1" eaLnBrk="1" hangingPunct="1">
              <a:buFont typeface="Wingdings" pitchFamily="2" charset="2"/>
              <a:buNone/>
            </a:pPr>
            <a:r>
              <a:rPr lang="en-US" sz="2000" b="1" dirty="0"/>
              <a:t>		}; </a:t>
            </a:r>
            <a:r>
              <a:rPr lang="en-US" sz="2000" b="1" dirty="0">
                <a:solidFill>
                  <a:srgbClr val="0000FF"/>
                </a:solidFill>
              </a:rPr>
              <a:t>// end of class node declaration</a:t>
            </a:r>
          </a:p>
          <a:p>
            <a:pPr lvl="1" eaLnBrk="1" hangingPunct="1">
              <a:buFont typeface="Wingdings" pitchFamily="2" charset="2"/>
              <a:buNone/>
            </a:pPr>
            <a:r>
              <a:rPr lang="en-US" sz="1800" b="1" dirty="0"/>
              <a:t>	</a:t>
            </a:r>
          </a:p>
        </p:txBody>
      </p:sp>
      <p:sp>
        <p:nvSpPr>
          <p:cNvPr id="28674" name="Footer Placeholder 4"/>
          <p:cNvSpPr>
            <a:spLocks noGrp="1"/>
          </p:cNvSpPr>
          <p:nvPr>
            <p:ph type="ftr" sz="quarter" idx="11"/>
          </p:nvPr>
        </p:nvSpPr>
        <p:spPr>
          <a:noFill/>
        </p:spPr>
        <p:txBody>
          <a:bodyPr/>
          <a:lstStyle/>
          <a:p>
            <a:r>
              <a:rPr lang="en-GB"/>
              <a:t>Prof. Amr Goneid, AUC</a:t>
            </a:r>
          </a:p>
        </p:txBody>
      </p:sp>
      <p:sp>
        <p:nvSpPr>
          <p:cNvPr id="28675" name="Slide Number Placeholder 5"/>
          <p:cNvSpPr>
            <a:spLocks noGrp="1"/>
          </p:cNvSpPr>
          <p:nvPr>
            <p:ph type="sldNum" sz="quarter" idx="12"/>
          </p:nvPr>
        </p:nvSpPr>
        <p:spPr>
          <a:noFill/>
        </p:spPr>
        <p:txBody>
          <a:bodyPr/>
          <a:lstStyle/>
          <a:p>
            <a:fld id="{64856009-C73A-4DB1-BC42-C04E3813A0C6}" type="slidenum">
              <a:rPr lang="en-GB" smtClean="0"/>
              <a:pPr/>
              <a:t>75</a:t>
            </a:fld>
            <a:endParaRPr lang="en-GB"/>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1" name="Rectangle 3"/>
          <p:cNvSpPr>
            <a:spLocks noGrp="1" noChangeArrowheads="1"/>
          </p:cNvSpPr>
          <p:nvPr>
            <p:ph type="title"/>
          </p:nvPr>
        </p:nvSpPr>
        <p:spPr>
          <a:xfrm>
            <a:off x="2776220" y="838200"/>
            <a:ext cx="7772400" cy="838200"/>
          </a:xfrm>
        </p:spPr>
        <p:txBody>
          <a:bodyPr/>
          <a:lstStyle/>
          <a:p>
            <a:pPr eaLnBrk="1" hangingPunct="1">
              <a:defRPr/>
            </a:pPr>
            <a:r>
              <a:rPr lang="en-US" b="1" dirty="0">
                <a:effectLst>
                  <a:outerShdw blurRad="38100" dist="38100" dir="2700000" algn="tl">
                    <a:srgbClr val="FFFFFF"/>
                  </a:outerShdw>
                </a:effectLst>
              </a:rPr>
              <a:t>Linked Stack Class</a:t>
            </a:r>
          </a:p>
        </p:txBody>
      </p:sp>
      <p:sp>
        <p:nvSpPr>
          <p:cNvPr id="29700" name="Rectangle 2"/>
          <p:cNvSpPr>
            <a:spLocks noGrp="1" noChangeArrowheads="1"/>
          </p:cNvSpPr>
          <p:nvPr>
            <p:ph idx="1"/>
          </p:nvPr>
        </p:nvSpPr>
        <p:spPr>
          <a:xfrm>
            <a:off x="2781300" y="1676400"/>
            <a:ext cx="7772400" cy="4648200"/>
          </a:xfrm>
          <a:solidFill>
            <a:srgbClr val="FFFFCC"/>
          </a:solidFill>
        </p:spPr>
        <p:txBody>
          <a:bodyPr/>
          <a:lstStyle/>
          <a:p>
            <a:pPr lvl="1" eaLnBrk="1" hangingPunct="1">
              <a:buFont typeface="Wingdings" pitchFamily="2" charset="2"/>
              <a:buNone/>
            </a:pPr>
            <a:r>
              <a:rPr lang="en-US" sz="1800" b="1" dirty="0"/>
              <a:t>	</a:t>
            </a:r>
            <a:r>
              <a:rPr lang="en-US" sz="2000" b="1" dirty="0" err="1"/>
              <a:t>typedef</a:t>
            </a:r>
            <a:r>
              <a:rPr lang="en-US" sz="2000" b="1" dirty="0"/>
              <a:t> node * </a:t>
            </a:r>
            <a:r>
              <a:rPr lang="en-US" sz="2000" b="1" dirty="0" err="1"/>
              <a:t>NodePointer</a:t>
            </a:r>
            <a:r>
              <a:rPr lang="en-US" sz="2000" b="1" dirty="0"/>
              <a:t>;</a:t>
            </a:r>
          </a:p>
          <a:p>
            <a:pPr lvl="1" eaLnBrk="1" hangingPunct="1">
              <a:buFont typeface="Wingdings" pitchFamily="2" charset="2"/>
              <a:buNone/>
            </a:pPr>
            <a:r>
              <a:rPr lang="en-US" sz="2000" b="1" dirty="0"/>
              <a:t>	</a:t>
            </a:r>
            <a:r>
              <a:rPr lang="en-US" sz="2000" b="1" dirty="0" err="1"/>
              <a:t>NodePointer</a:t>
            </a:r>
            <a:r>
              <a:rPr lang="en-US" sz="2000" b="1" dirty="0"/>
              <a:t> top;			</a:t>
            </a:r>
            <a:r>
              <a:rPr lang="en-US" sz="2000" b="1" dirty="0">
                <a:solidFill>
                  <a:srgbClr val="0000FF"/>
                </a:solidFill>
              </a:rPr>
              <a:t>// pointer to top</a:t>
            </a:r>
          </a:p>
          <a:p>
            <a:pPr lvl="1" eaLnBrk="1" hangingPunct="1">
              <a:buFont typeface="Wingdings" pitchFamily="2" charset="2"/>
              <a:buNone/>
            </a:pPr>
            <a:r>
              <a:rPr lang="en-US" sz="2000" b="1" dirty="0"/>
              <a:t>}; </a:t>
            </a:r>
          </a:p>
          <a:p>
            <a:pPr lvl="1" eaLnBrk="1" hangingPunct="1">
              <a:buFont typeface="Wingdings" pitchFamily="2" charset="2"/>
              <a:buNone/>
            </a:pPr>
            <a:r>
              <a:rPr lang="en-US" sz="2000" b="1" dirty="0">
                <a:solidFill>
                  <a:schemeClr val="hlink"/>
                </a:solidFill>
              </a:rPr>
              <a:t>#</a:t>
            </a:r>
            <a:r>
              <a:rPr lang="en-US" sz="2000" b="1" dirty="0" err="1">
                <a:solidFill>
                  <a:schemeClr val="hlink"/>
                </a:solidFill>
              </a:rPr>
              <a:t>endif</a:t>
            </a:r>
            <a:r>
              <a:rPr lang="en-US" sz="2000" b="1" dirty="0"/>
              <a:t> </a:t>
            </a:r>
            <a:r>
              <a:rPr lang="en-US" sz="2000" b="1" dirty="0">
                <a:solidFill>
                  <a:srgbClr val="0000FF"/>
                </a:solidFill>
              </a:rPr>
              <a:t>// STACKL_H</a:t>
            </a:r>
          </a:p>
          <a:p>
            <a:pPr lvl="1" eaLnBrk="1" hangingPunct="1">
              <a:buFont typeface="Wingdings" pitchFamily="2" charset="2"/>
              <a:buNone/>
            </a:pPr>
            <a:r>
              <a:rPr lang="en-US" sz="2000" b="1" dirty="0">
                <a:solidFill>
                  <a:schemeClr val="hlink"/>
                </a:solidFill>
              </a:rPr>
              <a:t>#include "StackL.cpp"</a:t>
            </a:r>
          </a:p>
          <a:p>
            <a:pPr lvl="1" eaLnBrk="1" hangingPunct="1">
              <a:buFont typeface="Wingdings" pitchFamily="2" charset="2"/>
              <a:buNone/>
            </a:pPr>
            <a:r>
              <a:rPr lang="en-US" sz="1800" b="1" dirty="0"/>
              <a:t>	</a:t>
            </a:r>
          </a:p>
        </p:txBody>
      </p:sp>
      <p:sp>
        <p:nvSpPr>
          <p:cNvPr id="29698" name="Footer Placeholder 4"/>
          <p:cNvSpPr>
            <a:spLocks noGrp="1"/>
          </p:cNvSpPr>
          <p:nvPr>
            <p:ph type="ftr" sz="quarter" idx="11"/>
          </p:nvPr>
        </p:nvSpPr>
        <p:spPr>
          <a:noFill/>
        </p:spPr>
        <p:txBody>
          <a:bodyPr/>
          <a:lstStyle/>
          <a:p>
            <a:r>
              <a:rPr lang="en-GB"/>
              <a:t>Prof. Amr Goneid, AUC</a:t>
            </a:r>
          </a:p>
        </p:txBody>
      </p:sp>
      <p:sp>
        <p:nvSpPr>
          <p:cNvPr id="29699" name="Slide Number Placeholder 5"/>
          <p:cNvSpPr>
            <a:spLocks noGrp="1"/>
          </p:cNvSpPr>
          <p:nvPr>
            <p:ph type="sldNum" sz="quarter" idx="12"/>
          </p:nvPr>
        </p:nvSpPr>
        <p:spPr>
          <a:noFill/>
        </p:spPr>
        <p:txBody>
          <a:bodyPr/>
          <a:lstStyle/>
          <a:p>
            <a:fld id="{5B26D25F-5CBC-4F63-9101-80C8A99EC41F}" type="slidenum">
              <a:rPr lang="en-GB" smtClean="0"/>
              <a:pPr/>
              <a:t>76</a:t>
            </a:fld>
            <a:endParaRPr lang="en-GB"/>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3" name="Rectangle 3"/>
          <p:cNvSpPr>
            <a:spLocks noGrp="1" noChangeArrowheads="1"/>
          </p:cNvSpPr>
          <p:nvPr>
            <p:ph type="title"/>
          </p:nvPr>
        </p:nvSpPr>
        <p:spPr/>
        <p:txBody>
          <a:bodyPr/>
          <a:lstStyle/>
          <a:p>
            <a:pPr eaLnBrk="1" hangingPunct="1">
              <a:defRPr/>
            </a:pPr>
            <a:r>
              <a:rPr lang="en-US" b="1" dirty="0">
                <a:effectLst>
                  <a:outerShdw blurRad="38100" dist="38100" dir="2700000" algn="tl">
                    <a:srgbClr val="FFFFFF"/>
                  </a:outerShdw>
                </a:effectLst>
              </a:rPr>
              <a:t>9. Linked Queues</a:t>
            </a:r>
          </a:p>
        </p:txBody>
      </p:sp>
      <p:sp>
        <p:nvSpPr>
          <p:cNvPr id="22532" name="Rectangle 2"/>
          <p:cNvSpPr>
            <a:spLocks noGrp="1" noChangeArrowheads="1"/>
          </p:cNvSpPr>
          <p:nvPr>
            <p:ph idx="1"/>
          </p:nvPr>
        </p:nvSpPr>
        <p:spPr>
          <a:solidFill>
            <a:srgbClr val="FFFFCC"/>
          </a:solidFill>
        </p:spPr>
        <p:txBody>
          <a:bodyPr/>
          <a:lstStyle/>
          <a:p>
            <a:pPr marL="285750" lvl="1">
              <a:buClr>
                <a:schemeClr val="accent1">
                  <a:lumMod val="50000"/>
                </a:schemeClr>
              </a:buClr>
            </a:pPr>
            <a:r>
              <a:rPr lang="en-US" dirty="0"/>
              <a:t>A Queue can be implemented as a linked structure (Linked List).</a:t>
            </a:r>
          </a:p>
          <a:p>
            <a:pPr marL="285750" lvl="1">
              <a:buClr>
                <a:schemeClr val="accent1">
                  <a:lumMod val="50000"/>
                </a:schemeClr>
              </a:buClr>
            </a:pPr>
            <a:r>
              <a:rPr lang="en-US" dirty="0"/>
              <a:t>Requires more space than array implementations, but more flexible in size.</a:t>
            </a:r>
          </a:p>
          <a:p>
            <a:pPr marL="285750" lvl="1">
              <a:buClr>
                <a:schemeClr val="accent1">
                  <a:lumMod val="50000"/>
                </a:schemeClr>
              </a:buClr>
            </a:pPr>
            <a:r>
              <a:rPr lang="en-US" dirty="0"/>
              <a:t>Two pointers are needed: front for </a:t>
            </a:r>
            <a:r>
              <a:rPr lang="en-US" u="sng" dirty="0"/>
              <a:t>dequeue</a:t>
            </a:r>
            <a:r>
              <a:rPr lang="en-US" dirty="0"/>
              <a:t> and rear for </a:t>
            </a:r>
            <a:r>
              <a:rPr lang="en-US" u="sng" dirty="0"/>
              <a:t>enqueue</a:t>
            </a:r>
          </a:p>
        </p:txBody>
      </p:sp>
      <p:sp>
        <p:nvSpPr>
          <p:cNvPr id="22530" name="Footer Placeholder 4"/>
          <p:cNvSpPr>
            <a:spLocks noGrp="1"/>
          </p:cNvSpPr>
          <p:nvPr>
            <p:ph type="ftr" sz="quarter" idx="11"/>
          </p:nvPr>
        </p:nvSpPr>
        <p:spPr>
          <a:noFill/>
        </p:spPr>
        <p:txBody>
          <a:bodyPr/>
          <a:lstStyle/>
          <a:p>
            <a:r>
              <a:rPr lang="en-GB"/>
              <a:t>Prof. Amr Goneid, AUC</a:t>
            </a:r>
          </a:p>
        </p:txBody>
      </p:sp>
      <p:sp>
        <p:nvSpPr>
          <p:cNvPr id="22531" name="Slide Number Placeholder 5"/>
          <p:cNvSpPr>
            <a:spLocks noGrp="1"/>
          </p:cNvSpPr>
          <p:nvPr>
            <p:ph type="sldNum" sz="quarter" idx="12"/>
          </p:nvPr>
        </p:nvSpPr>
        <p:spPr>
          <a:noFill/>
        </p:spPr>
        <p:txBody>
          <a:bodyPr/>
          <a:lstStyle/>
          <a:p>
            <a:fld id="{3C283751-D030-45A2-ADD3-8B0D2762CFBF}" type="slidenum">
              <a:rPr lang="en-GB" smtClean="0"/>
              <a:pPr/>
              <a:t>77</a:t>
            </a:fld>
            <a:endParaRPr lang="en-GB"/>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a:xfrm>
            <a:off x="2819400" y="685800"/>
            <a:ext cx="7772400" cy="914400"/>
          </a:xfrm>
        </p:spPr>
        <p:txBody>
          <a:bodyPr/>
          <a:lstStyle/>
          <a:p>
            <a:pPr eaLnBrk="1" hangingPunct="1">
              <a:defRPr/>
            </a:pPr>
            <a:r>
              <a:rPr lang="en-US" b="1" dirty="0">
                <a:effectLst>
                  <a:outerShdw blurRad="38100" dist="38100" dir="2700000" algn="tl">
                    <a:srgbClr val="FFFFFF"/>
                  </a:outerShdw>
                </a:effectLst>
              </a:rPr>
              <a:t>Node Specification</a:t>
            </a:r>
            <a:endParaRPr lang="en-US" b="1" i="1" dirty="0">
              <a:effectLst>
                <a:outerShdw blurRad="38100" dist="38100" dir="2700000" algn="tl">
                  <a:srgbClr val="FFFFFF"/>
                </a:outerShdw>
              </a:effectLst>
            </a:endParaRPr>
          </a:p>
        </p:txBody>
      </p:sp>
      <p:sp>
        <p:nvSpPr>
          <p:cNvPr id="23557" name="Rectangle 3"/>
          <p:cNvSpPr>
            <a:spLocks noGrp="1" noChangeArrowheads="1"/>
          </p:cNvSpPr>
          <p:nvPr>
            <p:ph idx="1"/>
          </p:nvPr>
        </p:nvSpPr>
        <p:spPr>
          <a:xfrm>
            <a:off x="2743200" y="1600200"/>
            <a:ext cx="7924800" cy="4648200"/>
          </a:xfrm>
          <a:solidFill>
            <a:srgbClr val="FFFFCC"/>
          </a:solidFill>
        </p:spPr>
        <p:txBody>
          <a:bodyPr>
            <a:normAutofit lnSpcReduction="10000"/>
          </a:bodyPr>
          <a:lstStyle/>
          <a:p>
            <a:pPr eaLnBrk="1" hangingPunct="1">
              <a:lnSpc>
                <a:spcPct val="80000"/>
              </a:lnSpc>
              <a:buFont typeface="Wingdings" pitchFamily="2" charset="2"/>
              <a:buNone/>
            </a:pPr>
            <a:r>
              <a:rPr lang="en-US" sz="2000" b="1" dirty="0">
                <a:solidFill>
                  <a:srgbClr val="0000FF"/>
                </a:solidFill>
              </a:rPr>
              <a:t>// The linked structure for a node can be</a:t>
            </a:r>
          </a:p>
          <a:p>
            <a:pPr eaLnBrk="1" hangingPunct="1">
              <a:lnSpc>
                <a:spcPct val="80000"/>
              </a:lnSpc>
              <a:buFont typeface="Wingdings" pitchFamily="2" charset="2"/>
              <a:buNone/>
            </a:pPr>
            <a:r>
              <a:rPr lang="en-US" sz="2000" b="1" dirty="0">
                <a:solidFill>
                  <a:srgbClr val="0000FF"/>
                </a:solidFill>
              </a:rPr>
              <a:t>// specified as a Class in the </a:t>
            </a:r>
            <a:r>
              <a:rPr lang="en-US" sz="2000" b="1" u="sng" dirty="0">
                <a:solidFill>
                  <a:srgbClr val="0000FF"/>
                </a:solidFill>
              </a:rPr>
              <a:t>private part</a:t>
            </a:r>
            <a:r>
              <a:rPr lang="en-US" sz="2000" b="1" dirty="0">
                <a:solidFill>
                  <a:srgbClr val="0000FF"/>
                </a:solidFill>
              </a:rPr>
              <a:t> of</a:t>
            </a:r>
          </a:p>
          <a:p>
            <a:pPr eaLnBrk="1" hangingPunct="1">
              <a:lnSpc>
                <a:spcPct val="80000"/>
              </a:lnSpc>
              <a:buFont typeface="Wingdings" pitchFamily="2" charset="2"/>
              <a:buNone/>
            </a:pPr>
            <a:r>
              <a:rPr lang="en-US" sz="2000" b="1" dirty="0">
                <a:solidFill>
                  <a:srgbClr val="0000FF"/>
                </a:solidFill>
              </a:rPr>
              <a:t>// the main queue class.</a:t>
            </a:r>
          </a:p>
          <a:p>
            <a:pPr eaLnBrk="1" hangingPunct="1">
              <a:lnSpc>
                <a:spcPct val="80000"/>
              </a:lnSpc>
              <a:buFont typeface="Wingdings" pitchFamily="2" charset="2"/>
              <a:buNone/>
            </a:pPr>
            <a:r>
              <a:rPr lang="en-US" sz="2000" b="1" dirty="0"/>
              <a:t>	   class node			</a:t>
            </a:r>
            <a:r>
              <a:rPr lang="en-US" sz="2000" b="1" dirty="0">
                <a:solidFill>
                  <a:srgbClr val="0000FF"/>
                </a:solidFill>
              </a:rPr>
              <a:t>// Hidden from user</a:t>
            </a:r>
          </a:p>
          <a:p>
            <a:pPr eaLnBrk="1" hangingPunct="1">
              <a:lnSpc>
                <a:spcPct val="80000"/>
              </a:lnSpc>
              <a:buFont typeface="Wingdings" pitchFamily="2" charset="2"/>
              <a:buNone/>
            </a:pPr>
            <a:r>
              <a:rPr lang="en-US" sz="2000" b="1" dirty="0"/>
              <a:t>	   {</a:t>
            </a:r>
          </a:p>
          <a:p>
            <a:pPr eaLnBrk="1" hangingPunct="1">
              <a:lnSpc>
                <a:spcPct val="80000"/>
              </a:lnSpc>
              <a:buFont typeface="Wingdings" pitchFamily="2" charset="2"/>
              <a:buNone/>
            </a:pPr>
            <a:r>
              <a:rPr lang="en-US" sz="2000" b="1" dirty="0"/>
              <a:t>		public:</a:t>
            </a:r>
          </a:p>
          <a:p>
            <a:pPr eaLnBrk="1" hangingPunct="1">
              <a:lnSpc>
                <a:spcPct val="80000"/>
              </a:lnSpc>
              <a:buFont typeface="Wingdings" pitchFamily="2" charset="2"/>
              <a:buNone/>
            </a:pPr>
            <a:r>
              <a:rPr lang="en-US" sz="2000" b="1" dirty="0"/>
              <a:t>			Type e;			</a:t>
            </a:r>
            <a:r>
              <a:rPr lang="en-US" sz="2000" b="1" dirty="0">
                <a:solidFill>
                  <a:srgbClr val="0000FF"/>
                </a:solidFill>
              </a:rPr>
              <a:t>// stack element</a:t>
            </a:r>
          </a:p>
          <a:p>
            <a:pPr eaLnBrk="1" hangingPunct="1">
              <a:lnSpc>
                <a:spcPct val="80000"/>
              </a:lnSpc>
              <a:buFont typeface="Wingdings" pitchFamily="2" charset="2"/>
              <a:buNone/>
            </a:pPr>
            <a:r>
              <a:rPr lang="en-US" sz="2000" b="1" dirty="0"/>
              <a:t>			node *next;		</a:t>
            </a:r>
            <a:r>
              <a:rPr lang="en-US" sz="2000" b="1" dirty="0">
                <a:solidFill>
                  <a:srgbClr val="0000FF"/>
                </a:solidFill>
              </a:rPr>
              <a:t>// pointer to next node</a:t>
            </a:r>
            <a:r>
              <a:rPr lang="en-US" sz="2000" b="1" dirty="0"/>
              <a:t>	       </a:t>
            </a:r>
          </a:p>
          <a:p>
            <a:pPr eaLnBrk="1" hangingPunct="1">
              <a:lnSpc>
                <a:spcPct val="80000"/>
              </a:lnSpc>
              <a:buFont typeface="Wingdings" pitchFamily="2" charset="2"/>
              <a:buNone/>
            </a:pPr>
            <a:r>
              <a:rPr lang="en-US" sz="2000" b="1" dirty="0"/>
              <a:t>	    }; </a:t>
            </a:r>
            <a:r>
              <a:rPr lang="en-US" sz="2000" b="1" dirty="0">
                <a:solidFill>
                  <a:srgbClr val="0000FF"/>
                </a:solidFill>
              </a:rPr>
              <a:t>// end of class node declaration</a:t>
            </a:r>
          </a:p>
          <a:p>
            <a:pPr eaLnBrk="1" hangingPunct="1">
              <a:lnSpc>
                <a:spcPct val="80000"/>
              </a:lnSpc>
              <a:buFont typeface="Wingdings" pitchFamily="2" charset="2"/>
              <a:buNone/>
            </a:pPr>
            <a:endParaRPr lang="en-US" sz="2000" b="1" dirty="0"/>
          </a:p>
          <a:p>
            <a:pPr eaLnBrk="1" hangingPunct="1">
              <a:lnSpc>
                <a:spcPct val="80000"/>
              </a:lnSpc>
              <a:buFont typeface="Wingdings" pitchFamily="2" charset="2"/>
              <a:buNone/>
            </a:pPr>
            <a:r>
              <a:rPr lang="en-US" sz="2000" b="1" dirty="0"/>
              <a:t>	</a:t>
            </a:r>
            <a:r>
              <a:rPr lang="en-US" sz="2000" b="1" dirty="0" err="1"/>
              <a:t>typedef</a:t>
            </a:r>
            <a:r>
              <a:rPr lang="en-US" sz="2000" b="1" dirty="0"/>
              <a:t> node * </a:t>
            </a:r>
            <a:r>
              <a:rPr lang="en-US" sz="2000" b="1" dirty="0" err="1"/>
              <a:t>NodePointer</a:t>
            </a:r>
            <a:r>
              <a:rPr lang="en-US" sz="2000" b="1" dirty="0"/>
              <a:t>;</a:t>
            </a:r>
          </a:p>
          <a:p>
            <a:pPr eaLnBrk="1" hangingPunct="1">
              <a:lnSpc>
                <a:spcPct val="80000"/>
              </a:lnSpc>
              <a:buFont typeface="Wingdings" pitchFamily="2" charset="2"/>
              <a:buNone/>
            </a:pPr>
            <a:endParaRPr lang="en-US" sz="2000" b="1" dirty="0"/>
          </a:p>
          <a:p>
            <a:pPr eaLnBrk="1" hangingPunct="1">
              <a:lnSpc>
                <a:spcPct val="80000"/>
              </a:lnSpc>
              <a:buFont typeface="Wingdings" pitchFamily="2" charset="2"/>
              <a:buNone/>
            </a:pPr>
            <a:r>
              <a:rPr lang="en-US" sz="2000" b="1" dirty="0"/>
              <a:t>	</a:t>
            </a:r>
            <a:r>
              <a:rPr lang="en-US" sz="2000" b="1" dirty="0" err="1"/>
              <a:t>NodePointer</a:t>
            </a:r>
            <a:r>
              <a:rPr lang="en-US" sz="2000" b="1" dirty="0"/>
              <a:t> front , rear;			</a:t>
            </a:r>
            <a:r>
              <a:rPr lang="en-US" sz="2000" b="1" dirty="0">
                <a:solidFill>
                  <a:srgbClr val="0000FF"/>
                </a:solidFill>
              </a:rPr>
              <a:t>// pointers</a:t>
            </a:r>
          </a:p>
        </p:txBody>
      </p:sp>
      <p:sp>
        <p:nvSpPr>
          <p:cNvPr id="23554" name="Footer Placeholder 4"/>
          <p:cNvSpPr>
            <a:spLocks noGrp="1"/>
          </p:cNvSpPr>
          <p:nvPr>
            <p:ph type="ftr" sz="quarter" idx="11"/>
          </p:nvPr>
        </p:nvSpPr>
        <p:spPr>
          <a:noFill/>
        </p:spPr>
        <p:txBody>
          <a:bodyPr/>
          <a:lstStyle/>
          <a:p>
            <a:r>
              <a:rPr lang="en-GB"/>
              <a:t>Prof. Amr Goneid, AUC</a:t>
            </a:r>
          </a:p>
        </p:txBody>
      </p:sp>
      <p:sp>
        <p:nvSpPr>
          <p:cNvPr id="23555" name="Slide Number Placeholder 5"/>
          <p:cNvSpPr>
            <a:spLocks noGrp="1"/>
          </p:cNvSpPr>
          <p:nvPr>
            <p:ph type="sldNum" sz="quarter" idx="12"/>
          </p:nvPr>
        </p:nvSpPr>
        <p:spPr>
          <a:noFill/>
        </p:spPr>
        <p:txBody>
          <a:bodyPr/>
          <a:lstStyle/>
          <a:p>
            <a:fld id="{4FAF9D32-EB95-4428-B346-39F39A3351E0}" type="slidenum">
              <a:rPr lang="en-GB" smtClean="0"/>
              <a:pPr/>
              <a:t>78</a:t>
            </a:fld>
            <a:endParaRPr lang="en-GB"/>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p:txBody>
          <a:bodyPr/>
          <a:lstStyle/>
          <a:p>
            <a:pPr eaLnBrk="1" hangingPunct="1">
              <a:defRPr/>
            </a:pPr>
            <a:r>
              <a:rPr lang="en-US" sz="4000" b="1" dirty="0">
                <a:effectLst>
                  <a:outerShdw blurRad="38100" dist="38100" dir="2700000" algn="tl">
                    <a:srgbClr val="FFFFFF"/>
                  </a:outerShdw>
                </a:effectLst>
              </a:rPr>
              <a:t>Enqueue Operation</a:t>
            </a:r>
          </a:p>
        </p:txBody>
      </p:sp>
      <p:sp>
        <p:nvSpPr>
          <p:cNvPr id="24581" name="Rectangle 3"/>
          <p:cNvSpPr>
            <a:spLocks noGrp="1" noChangeArrowheads="1"/>
          </p:cNvSpPr>
          <p:nvPr>
            <p:ph idx="1"/>
          </p:nvPr>
        </p:nvSpPr>
        <p:spPr>
          <a:xfrm>
            <a:off x="2795891" y="1708799"/>
            <a:ext cx="7772400" cy="4635282"/>
          </a:xfrm>
          <a:solidFill>
            <a:srgbClr val="FFFFCC"/>
          </a:solidFill>
        </p:spPr>
        <p:txBody>
          <a:bodyPr/>
          <a:lstStyle/>
          <a:p>
            <a:pPr marL="0" indent="0">
              <a:buNone/>
            </a:pPr>
            <a:endParaRPr lang="en-US" b="1"/>
          </a:p>
          <a:p>
            <a:pPr marL="0" indent="0">
              <a:buNone/>
            </a:pPr>
            <a:endParaRPr lang="en-US" b="1"/>
          </a:p>
          <a:p>
            <a:pPr marL="0" indent="0">
              <a:buNone/>
            </a:pPr>
            <a:endParaRPr lang="en-US" b="1"/>
          </a:p>
          <a:p>
            <a:pPr marL="0" indent="0">
              <a:buNone/>
            </a:pPr>
            <a:endParaRPr lang="en-US" sz="1600"/>
          </a:p>
        </p:txBody>
      </p:sp>
      <p:sp>
        <p:nvSpPr>
          <p:cNvPr id="24578" name="Footer Placeholder 4"/>
          <p:cNvSpPr>
            <a:spLocks noGrp="1"/>
          </p:cNvSpPr>
          <p:nvPr>
            <p:ph type="ftr" sz="quarter" idx="11"/>
          </p:nvPr>
        </p:nvSpPr>
        <p:spPr>
          <a:noFill/>
        </p:spPr>
        <p:txBody>
          <a:bodyPr/>
          <a:lstStyle/>
          <a:p>
            <a:r>
              <a:rPr lang="en-GB"/>
              <a:t>Prof. Amr Goneid, AUC</a:t>
            </a:r>
          </a:p>
        </p:txBody>
      </p:sp>
      <p:sp>
        <p:nvSpPr>
          <p:cNvPr id="24579" name="Slide Number Placeholder 5"/>
          <p:cNvSpPr>
            <a:spLocks noGrp="1"/>
          </p:cNvSpPr>
          <p:nvPr>
            <p:ph type="sldNum" sz="quarter" idx="12"/>
          </p:nvPr>
        </p:nvSpPr>
        <p:spPr>
          <a:noFill/>
        </p:spPr>
        <p:txBody>
          <a:bodyPr/>
          <a:lstStyle/>
          <a:p>
            <a:fld id="{0C8A48B4-3A8E-4D9E-9441-163A737CEEFF}" type="slidenum">
              <a:rPr lang="en-GB" smtClean="0"/>
              <a:pPr/>
              <a:t>79</a:t>
            </a:fld>
            <a:endParaRPr lang="en-GB"/>
          </a:p>
        </p:txBody>
      </p:sp>
      <p:sp>
        <p:nvSpPr>
          <p:cNvPr id="24582" name="Rectangle 4"/>
          <p:cNvSpPr>
            <a:spLocks noChangeArrowheads="1"/>
          </p:cNvSpPr>
          <p:nvPr/>
        </p:nvSpPr>
        <p:spPr bwMode="auto">
          <a:xfrm>
            <a:off x="5867400" y="28956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sp3d>
        </p:spPr>
        <p:txBody>
          <a:bodyPr wrap="none" anchor="ctr">
            <a:flatTx/>
          </a:bodyPr>
          <a:lstStyle/>
          <a:p>
            <a:pPr algn="l">
              <a:buNone/>
            </a:pPr>
            <a:endParaRPr lang="en-US" sz="1600" b="1"/>
          </a:p>
        </p:txBody>
      </p:sp>
      <p:sp>
        <p:nvSpPr>
          <p:cNvPr id="24583" name="Rectangle 5"/>
          <p:cNvSpPr>
            <a:spLocks noChangeArrowheads="1"/>
          </p:cNvSpPr>
          <p:nvPr/>
        </p:nvSpPr>
        <p:spPr bwMode="auto">
          <a:xfrm>
            <a:off x="6553200" y="28956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buNone/>
            </a:pPr>
            <a:endParaRPr lang="en-US" sz="2800"/>
          </a:p>
        </p:txBody>
      </p:sp>
      <p:sp>
        <p:nvSpPr>
          <p:cNvPr id="24584" name="Rectangle 6"/>
          <p:cNvSpPr>
            <a:spLocks noChangeArrowheads="1"/>
          </p:cNvSpPr>
          <p:nvPr/>
        </p:nvSpPr>
        <p:spPr bwMode="auto">
          <a:xfrm>
            <a:off x="4343400" y="44958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sp3d>
        </p:spPr>
        <p:txBody>
          <a:bodyPr wrap="none" anchor="ctr">
            <a:flatTx/>
          </a:bodyPr>
          <a:lstStyle/>
          <a:p>
            <a:pPr algn="l">
              <a:buNone/>
            </a:pPr>
            <a:endParaRPr lang="en-US" sz="1600" b="1"/>
          </a:p>
        </p:txBody>
      </p:sp>
      <p:sp>
        <p:nvSpPr>
          <p:cNvPr id="24585" name="Rectangle 7"/>
          <p:cNvSpPr>
            <a:spLocks noChangeArrowheads="1"/>
          </p:cNvSpPr>
          <p:nvPr/>
        </p:nvSpPr>
        <p:spPr bwMode="auto">
          <a:xfrm>
            <a:off x="5029200" y="4495800"/>
            <a:ext cx="304800" cy="381000"/>
          </a:xfrm>
          <a:prstGeom prst="rect">
            <a:avLst/>
          </a:prstGeom>
          <a:solidFill>
            <a:srgbClr val="996633"/>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996633"/>
            </a:extrusionClr>
          </a:sp3d>
        </p:spPr>
        <p:txBody>
          <a:bodyPr wrap="none" anchor="ctr">
            <a:flatTx/>
          </a:bodyPr>
          <a:lstStyle/>
          <a:p>
            <a:pPr>
              <a:buNone/>
            </a:pPr>
            <a:endParaRPr lang="en-US" sz="2800"/>
          </a:p>
        </p:txBody>
      </p:sp>
      <p:sp>
        <p:nvSpPr>
          <p:cNvPr id="24586" name="Rectangle 8"/>
          <p:cNvSpPr>
            <a:spLocks noChangeArrowheads="1"/>
          </p:cNvSpPr>
          <p:nvPr/>
        </p:nvSpPr>
        <p:spPr bwMode="auto">
          <a:xfrm>
            <a:off x="8001000" y="28956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sp3d>
        </p:spPr>
        <p:txBody>
          <a:bodyPr wrap="none" anchor="ctr">
            <a:flatTx/>
          </a:bodyPr>
          <a:lstStyle/>
          <a:p>
            <a:pPr algn="l">
              <a:buNone/>
            </a:pPr>
            <a:endParaRPr lang="en-US" sz="1600" b="1"/>
          </a:p>
        </p:txBody>
      </p:sp>
      <p:sp>
        <p:nvSpPr>
          <p:cNvPr id="24587" name="Rectangle 9"/>
          <p:cNvSpPr>
            <a:spLocks noChangeArrowheads="1"/>
          </p:cNvSpPr>
          <p:nvPr/>
        </p:nvSpPr>
        <p:spPr bwMode="auto">
          <a:xfrm>
            <a:off x="8686800" y="28956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buNone/>
            </a:pPr>
            <a:endParaRPr lang="en-US" sz="2800"/>
          </a:p>
        </p:txBody>
      </p:sp>
      <p:sp>
        <p:nvSpPr>
          <p:cNvPr id="24588" name="Line 10"/>
          <p:cNvSpPr>
            <a:spLocks noChangeShapeType="1"/>
          </p:cNvSpPr>
          <p:nvPr/>
        </p:nvSpPr>
        <p:spPr bwMode="auto">
          <a:xfrm>
            <a:off x="6858000" y="3048000"/>
            <a:ext cx="1143000" cy="0"/>
          </a:xfrm>
          <a:prstGeom prst="line">
            <a:avLst/>
          </a:prstGeom>
          <a:noFill/>
          <a:ln w="9525">
            <a:solidFill>
              <a:schemeClr val="tx1"/>
            </a:solidFill>
            <a:round/>
            <a:headEnd/>
            <a:tailEnd type="triangle" w="med" len="med"/>
          </a:ln>
        </p:spPr>
        <p:txBody>
          <a:bodyPr wrap="none"/>
          <a:lstStyle/>
          <a:p>
            <a:pPr>
              <a:buNone/>
            </a:pPr>
            <a:endParaRPr lang="en-US" sz="2800"/>
          </a:p>
        </p:txBody>
      </p:sp>
      <p:sp>
        <p:nvSpPr>
          <p:cNvPr id="24589" name="Line 11"/>
          <p:cNvSpPr>
            <a:spLocks noChangeShapeType="1"/>
          </p:cNvSpPr>
          <p:nvPr/>
        </p:nvSpPr>
        <p:spPr bwMode="auto">
          <a:xfrm>
            <a:off x="4267200" y="3048000"/>
            <a:ext cx="1600200" cy="0"/>
          </a:xfrm>
          <a:prstGeom prst="line">
            <a:avLst/>
          </a:prstGeom>
          <a:noFill/>
          <a:ln w="9525">
            <a:solidFill>
              <a:schemeClr val="tx1"/>
            </a:solidFill>
            <a:prstDash val="dash"/>
            <a:round/>
            <a:headEnd/>
            <a:tailEnd type="triangle" w="med" len="med"/>
          </a:ln>
        </p:spPr>
        <p:txBody>
          <a:bodyPr wrap="none"/>
          <a:lstStyle/>
          <a:p>
            <a:pPr>
              <a:buNone/>
            </a:pPr>
            <a:endParaRPr lang="en-US" sz="2800"/>
          </a:p>
        </p:txBody>
      </p:sp>
      <p:sp>
        <p:nvSpPr>
          <p:cNvPr id="24590" name="Rectangle 12"/>
          <p:cNvSpPr>
            <a:spLocks noChangeArrowheads="1"/>
          </p:cNvSpPr>
          <p:nvPr/>
        </p:nvSpPr>
        <p:spPr bwMode="auto">
          <a:xfrm>
            <a:off x="4648200" y="53340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sp3d>
        </p:spPr>
        <p:txBody>
          <a:bodyPr wrap="none" anchor="ctr">
            <a:flatTx/>
          </a:bodyPr>
          <a:lstStyle/>
          <a:p>
            <a:pPr>
              <a:buNone/>
            </a:pPr>
            <a:endParaRPr lang="en-US" sz="2800"/>
          </a:p>
        </p:txBody>
      </p:sp>
      <p:sp>
        <p:nvSpPr>
          <p:cNvPr id="24591" name="Text Box 13"/>
          <p:cNvSpPr txBox="1">
            <a:spLocks noChangeArrowheads="1"/>
          </p:cNvSpPr>
          <p:nvPr/>
        </p:nvSpPr>
        <p:spPr bwMode="auto">
          <a:xfrm>
            <a:off x="3676329" y="5275633"/>
            <a:ext cx="877163" cy="400110"/>
          </a:xfrm>
          <a:prstGeom prst="rect">
            <a:avLst/>
          </a:prstGeom>
          <a:noFill/>
          <a:ln w="12700" cap="sq">
            <a:noFill/>
            <a:miter lim="800000"/>
            <a:headEnd type="none" w="sm" len="sm"/>
            <a:tailEnd type="none" w="sm" len="sm"/>
          </a:ln>
        </p:spPr>
        <p:txBody>
          <a:bodyPr wrap="none">
            <a:spAutoFit/>
          </a:bodyPr>
          <a:lstStyle/>
          <a:p>
            <a:pPr>
              <a:buNone/>
            </a:pPr>
            <a:r>
              <a:rPr lang="en-US" sz="2000" b="1" dirty="0" err="1"/>
              <a:t>pnew</a:t>
            </a:r>
            <a:endParaRPr lang="en-GB" sz="2000" b="1" dirty="0"/>
          </a:p>
        </p:txBody>
      </p:sp>
      <p:sp>
        <p:nvSpPr>
          <p:cNvPr id="24592" name="Text Box 15"/>
          <p:cNvSpPr txBox="1">
            <a:spLocks noChangeArrowheads="1"/>
          </p:cNvSpPr>
          <p:nvPr/>
        </p:nvSpPr>
        <p:spPr bwMode="auto">
          <a:xfrm>
            <a:off x="4572001" y="3886200"/>
            <a:ext cx="688009" cy="369332"/>
          </a:xfrm>
          <a:prstGeom prst="rect">
            <a:avLst/>
          </a:prstGeom>
          <a:noFill/>
          <a:ln w="12700" cap="sq">
            <a:noFill/>
            <a:miter lim="800000"/>
            <a:headEnd type="none" w="sm" len="sm"/>
            <a:tailEnd type="none" w="sm" len="sm"/>
          </a:ln>
        </p:spPr>
        <p:txBody>
          <a:bodyPr wrap="none">
            <a:spAutoFit/>
          </a:bodyPr>
          <a:lstStyle/>
          <a:p>
            <a:pPr>
              <a:buNone/>
            </a:pPr>
            <a:r>
              <a:rPr lang="en-US" b="1"/>
              <a:t>New</a:t>
            </a:r>
            <a:endParaRPr lang="en-GB" b="1"/>
          </a:p>
        </p:txBody>
      </p:sp>
      <p:sp>
        <p:nvSpPr>
          <p:cNvPr id="24593" name="Line 16"/>
          <p:cNvSpPr>
            <a:spLocks noChangeShapeType="1"/>
          </p:cNvSpPr>
          <p:nvPr/>
        </p:nvSpPr>
        <p:spPr bwMode="auto">
          <a:xfrm flipV="1">
            <a:off x="4876800" y="4876800"/>
            <a:ext cx="0" cy="381000"/>
          </a:xfrm>
          <a:prstGeom prst="line">
            <a:avLst/>
          </a:prstGeom>
          <a:noFill/>
          <a:ln w="12700" cap="sq">
            <a:solidFill>
              <a:schemeClr val="tx1"/>
            </a:solidFill>
            <a:round/>
            <a:headEnd type="none" w="sm" len="sm"/>
            <a:tailEnd type="triangle" w="med" len="med"/>
          </a:ln>
        </p:spPr>
        <p:txBody>
          <a:bodyPr wrap="none"/>
          <a:lstStyle/>
          <a:p>
            <a:pPr>
              <a:buNone/>
            </a:pPr>
            <a:endParaRPr lang="en-US" sz="2800"/>
          </a:p>
        </p:txBody>
      </p:sp>
      <p:sp>
        <p:nvSpPr>
          <p:cNvPr id="24594" name="Text Box 17"/>
          <p:cNvSpPr txBox="1">
            <a:spLocks noChangeArrowheads="1"/>
          </p:cNvSpPr>
          <p:nvPr/>
        </p:nvSpPr>
        <p:spPr bwMode="auto">
          <a:xfrm>
            <a:off x="6565055" y="4147200"/>
            <a:ext cx="3810000" cy="1754326"/>
          </a:xfrm>
          <a:prstGeom prst="rect">
            <a:avLst/>
          </a:prstGeom>
          <a:noFill/>
          <a:ln w="12700" cap="sq">
            <a:noFill/>
            <a:miter lim="800000"/>
            <a:headEnd type="none" w="sm" len="sm"/>
            <a:tailEnd type="none" w="sm" len="sm"/>
          </a:ln>
        </p:spPr>
        <p:txBody>
          <a:bodyPr>
            <a:spAutoFit/>
          </a:bodyPr>
          <a:lstStyle/>
          <a:p>
            <a:pPr algn="l">
              <a:buNone/>
            </a:pPr>
            <a:r>
              <a:rPr lang="en-US" b="1" u="sng" dirty="0"/>
              <a:t>enqueue(v):</a:t>
            </a:r>
          </a:p>
          <a:p>
            <a:pPr algn="l">
              <a:buNone/>
            </a:pPr>
            <a:r>
              <a:rPr lang="en-US" b="1" dirty="0"/>
              <a:t>  </a:t>
            </a:r>
            <a:r>
              <a:rPr lang="en-US" b="1" dirty="0" err="1"/>
              <a:t>NodePointer</a:t>
            </a:r>
            <a:r>
              <a:rPr lang="en-US" b="1" dirty="0"/>
              <a:t> </a:t>
            </a:r>
            <a:r>
              <a:rPr lang="en-US" b="1" dirty="0" err="1"/>
              <a:t>pnew</a:t>
            </a:r>
            <a:r>
              <a:rPr lang="en-US" b="1" dirty="0"/>
              <a:t> = new node; </a:t>
            </a:r>
          </a:p>
          <a:p>
            <a:pPr algn="l">
              <a:buNone/>
            </a:pPr>
            <a:r>
              <a:rPr lang="en-US" b="1" dirty="0"/>
              <a:t>  </a:t>
            </a:r>
            <a:r>
              <a:rPr lang="en-US" b="1" dirty="0" err="1"/>
              <a:t>pnew</a:t>
            </a:r>
            <a:r>
              <a:rPr lang="en-US" b="1" dirty="0"/>
              <a:t>-&gt;e = v;  </a:t>
            </a:r>
          </a:p>
          <a:p>
            <a:pPr algn="l">
              <a:buNone/>
            </a:pPr>
            <a:r>
              <a:rPr lang="en-US" b="1" dirty="0"/>
              <a:t>  </a:t>
            </a:r>
            <a:r>
              <a:rPr lang="en-US" b="1" dirty="0" err="1"/>
              <a:t>pnew</a:t>
            </a:r>
            <a:r>
              <a:rPr lang="en-US" b="1" dirty="0"/>
              <a:t>-&gt;next = NULL;</a:t>
            </a:r>
          </a:p>
          <a:p>
            <a:pPr algn="l">
              <a:buNone/>
            </a:pPr>
            <a:r>
              <a:rPr lang="en-US" b="1" dirty="0"/>
              <a:t>  rear-&gt;next = </a:t>
            </a:r>
            <a:r>
              <a:rPr lang="en-US" b="1" dirty="0" err="1"/>
              <a:t>pnew</a:t>
            </a:r>
            <a:r>
              <a:rPr lang="en-US" b="1" dirty="0"/>
              <a:t>;</a:t>
            </a:r>
          </a:p>
          <a:p>
            <a:pPr algn="l">
              <a:buNone/>
            </a:pPr>
            <a:r>
              <a:rPr lang="en-US" b="1" dirty="0"/>
              <a:t>  rear = </a:t>
            </a:r>
            <a:r>
              <a:rPr lang="en-US" b="1" dirty="0" err="1"/>
              <a:t>pnew</a:t>
            </a:r>
            <a:r>
              <a:rPr lang="en-US" sz="1600" b="1" dirty="0"/>
              <a:t>;</a:t>
            </a:r>
          </a:p>
        </p:txBody>
      </p:sp>
      <p:sp>
        <p:nvSpPr>
          <p:cNvPr id="24595" name="Line 18"/>
          <p:cNvSpPr>
            <a:spLocks noChangeShapeType="1"/>
          </p:cNvSpPr>
          <p:nvPr/>
        </p:nvSpPr>
        <p:spPr bwMode="auto">
          <a:xfrm>
            <a:off x="8991600" y="3048000"/>
            <a:ext cx="304800" cy="0"/>
          </a:xfrm>
          <a:prstGeom prst="line">
            <a:avLst/>
          </a:prstGeom>
          <a:noFill/>
          <a:ln w="57150" cap="sq">
            <a:solidFill>
              <a:schemeClr val="tx1"/>
            </a:solidFill>
            <a:round/>
            <a:headEnd type="none" w="sm" len="sm"/>
            <a:tailEnd type="none" w="sm" len="sm"/>
          </a:ln>
        </p:spPr>
        <p:txBody>
          <a:bodyPr wrap="none"/>
          <a:lstStyle/>
          <a:p>
            <a:pPr>
              <a:buNone/>
            </a:pPr>
            <a:endParaRPr lang="en-US" sz="2800"/>
          </a:p>
        </p:txBody>
      </p:sp>
      <p:sp>
        <p:nvSpPr>
          <p:cNvPr id="24596" name="Line 19"/>
          <p:cNvSpPr>
            <a:spLocks noChangeShapeType="1"/>
          </p:cNvSpPr>
          <p:nvPr/>
        </p:nvSpPr>
        <p:spPr bwMode="auto">
          <a:xfrm>
            <a:off x="9296400" y="3048000"/>
            <a:ext cx="0" cy="609600"/>
          </a:xfrm>
          <a:prstGeom prst="line">
            <a:avLst/>
          </a:prstGeom>
          <a:noFill/>
          <a:ln w="57150" cap="sq">
            <a:solidFill>
              <a:schemeClr val="tx1"/>
            </a:solidFill>
            <a:round/>
            <a:headEnd type="none" w="sm" len="sm"/>
            <a:tailEnd type="none" w="sm" len="sm"/>
          </a:ln>
        </p:spPr>
        <p:txBody>
          <a:bodyPr wrap="none"/>
          <a:lstStyle/>
          <a:p>
            <a:pPr>
              <a:buNone/>
            </a:pPr>
            <a:endParaRPr lang="en-US" sz="2800"/>
          </a:p>
        </p:txBody>
      </p:sp>
      <p:sp>
        <p:nvSpPr>
          <p:cNvPr id="24597" name="Line 20"/>
          <p:cNvSpPr>
            <a:spLocks noChangeShapeType="1"/>
          </p:cNvSpPr>
          <p:nvPr/>
        </p:nvSpPr>
        <p:spPr bwMode="auto">
          <a:xfrm flipH="1">
            <a:off x="3810000" y="3657600"/>
            <a:ext cx="5486400" cy="0"/>
          </a:xfrm>
          <a:prstGeom prst="line">
            <a:avLst/>
          </a:prstGeom>
          <a:noFill/>
          <a:ln w="57150" cap="sq">
            <a:solidFill>
              <a:schemeClr val="tx1"/>
            </a:solidFill>
            <a:round/>
            <a:headEnd type="none" w="sm" len="sm"/>
            <a:tailEnd type="none" w="sm" len="sm"/>
          </a:ln>
        </p:spPr>
        <p:txBody>
          <a:bodyPr wrap="none"/>
          <a:lstStyle/>
          <a:p>
            <a:pPr>
              <a:buNone/>
            </a:pPr>
            <a:endParaRPr lang="en-US" sz="2800"/>
          </a:p>
        </p:txBody>
      </p:sp>
      <p:sp>
        <p:nvSpPr>
          <p:cNvPr id="24598" name="Line 21"/>
          <p:cNvSpPr>
            <a:spLocks noChangeShapeType="1"/>
          </p:cNvSpPr>
          <p:nvPr/>
        </p:nvSpPr>
        <p:spPr bwMode="auto">
          <a:xfrm>
            <a:off x="3810000" y="3657600"/>
            <a:ext cx="0" cy="990600"/>
          </a:xfrm>
          <a:prstGeom prst="line">
            <a:avLst/>
          </a:prstGeom>
          <a:noFill/>
          <a:ln w="57150" cap="sq">
            <a:solidFill>
              <a:schemeClr val="tx1"/>
            </a:solidFill>
            <a:round/>
            <a:headEnd type="none" w="sm" len="sm"/>
            <a:tailEnd type="none" w="sm" len="sm"/>
          </a:ln>
        </p:spPr>
        <p:txBody>
          <a:bodyPr wrap="none"/>
          <a:lstStyle/>
          <a:p>
            <a:pPr>
              <a:buNone/>
            </a:pPr>
            <a:endParaRPr lang="en-US" sz="2800"/>
          </a:p>
        </p:txBody>
      </p:sp>
      <p:sp>
        <p:nvSpPr>
          <p:cNvPr id="24599" name="Line 22"/>
          <p:cNvSpPr>
            <a:spLocks noChangeShapeType="1"/>
          </p:cNvSpPr>
          <p:nvPr/>
        </p:nvSpPr>
        <p:spPr bwMode="auto">
          <a:xfrm>
            <a:off x="3810000" y="4648200"/>
            <a:ext cx="533400" cy="0"/>
          </a:xfrm>
          <a:prstGeom prst="line">
            <a:avLst/>
          </a:prstGeom>
          <a:noFill/>
          <a:ln w="57150" cap="sq">
            <a:solidFill>
              <a:schemeClr val="tx1"/>
            </a:solidFill>
            <a:round/>
            <a:headEnd type="none" w="sm" len="sm"/>
            <a:tailEnd type="triangle" w="med" len="med"/>
          </a:ln>
        </p:spPr>
        <p:txBody>
          <a:bodyPr wrap="none"/>
          <a:lstStyle/>
          <a:p>
            <a:pPr>
              <a:buNone/>
            </a:pPr>
            <a:endParaRPr lang="en-US" sz="2800"/>
          </a:p>
        </p:txBody>
      </p:sp>
      <p:sp>
        <p:nvSpPr>
          <p:cNvPr id="24600" name="Rectangle 23"/>
          <p:cNvSpPr>
            <a:spLocks noChangeArrowheads="1"/>
          </p:cNvSpPr>
          <p:nvPr/>
        </p:nvSpPr>
        <p:spPr bwMode="auto">
          <a:xfrm>
            <a:off x="8077200" y="21336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sp3d>
        </p:spPr>
        <p:txBody>
          <a:bodyPr wrap="none" anchor="ctr">
            <a:flatTx/>
          </a:bodyPr>
          <a:lstStyle/>
          <a:p>
            <a:pPr>
              <a:buNone/>
            </a:pPr>
            <a:endParaRPr lang="en-US" sz="2800"/>
          </a:p>
        </p:txBody>
      </p:sp>
      <p:sp>
        <p:nvSpPr>
          <p:cNvPr id="24601" name="Line 24"/>
          <p:cNvSpPr>
            <a:spLocks noChangeShapeType="1"/>
          </p:cNvSpPr>
          <p:nvPr/>
        </p:nvSpPr>
        <p:spPr bwMode="auto">
          <a:xfrm>
            <a:off x="8305800" y="2514600"/>
            <a:ext cx="0" cy="304800"/>
          </a:xfrm>
          <a:prstGeom prst="line">
            <a:avLst/>
          </a:prstGeom>
          <a:noFill/>
          <a:ln w="12700" cap="sq">
            <a:solidFill>
              <a:schemeClr val="tx1"/>
            </a:solidFill>
            <a:round/>
            <a:headEnd type="none" w="sm" len="sm"/>
            <a:tailEnd type="triangle" w="sm" len="sm"/>
          </a:ln>
        </p:spPr>
        <p:txBody>
          <a:bodyPr wrap="none"/>
          <a:lstStyle/>
          <a:p>
            <a:pPr>
              <a:buNone/>
            </a:pPr>
            <a:endParaRPr lang="en-US" sz="2800"/>
          </a:p>
        </p:txBody>
      </p:sp>
      <p:sp>
        <p:nvSpPr>
          <p:cNvPr id="24602" name="Text Box 25"/>
          <p:cNvSpPr txBox="1">
            <a:spLocks noChangeArrowheads="1"/>
          </p:cNvSpPr>
          <p:nvPr/>
        </p:nvSpPr>
        <p:spPr bwMode="auto">
          <a:xfrm>
            <a:off x="8458200" y="1828800"/>
            <a:ext cx="631904" cy="369332"/>
          </a:xfrm>
          <a:prstGeom prst="rect">
            <a:avLst/>
          </a:prstGeom>
          <a:noFill/>
          <a:ln w="12700" cap="sq">
            <a:noFill/>
            <a:miter lim="800000"/>
            <a:headEnd type="none" w="sm" len="sm"/>
            <a:tailEnd type="none" w="sm" len="sm"/>
          </a:ln>
        </p:spPr>
        <p:txBody>
          <a:bodyPr wrap="none">
            <a:spAutoFit/>
          </a:bodyPr>
          <a:lstStyle/>
          <a:p>
            <a:pPr>
              <a:buNone/>
            </a:pPr>
            <a:r>
              <a:rPr lang="en-US" b="1"/>
              <a:t>rear</a:t>
            </a:r>
            <a:endParaRPr lang="en-GB" b="1"/>
          </a:p>
        </p:txBody>
      </p:sp>
      <p:sp>
        <p:nvSpPr>
          <p:cNvPr id="24603" name="Text Box 26"/>
          <p:cNvSpPr txBox="1">
            <a:spLocks noChangeArrowheads="1"/>
          </p:cNvSpPr>
          <p:nvPr/>
        </p:nvSpPr>
        <p:spPr bwMode="auto">
          <a:xfrm>
            <a:off x="5139954" y="5295087"/>
            <a:ext cx="327334" cy="400110"/>
          </a:xfrm>
          <a:prstGeom prst="rect">
            <a:avLst/>
          </a:prstGeom>
          <a:noFill/>
          <a:ln w="12700" cap="sq">
            <a:noFill/>
            <a:miter lim="800000"/>
            <a:headEnd type="none" w="sm" len="sm"/>
            <a:tailEnd type="none" w="sm" len="sm"/>
          </a:ln>
        </p:spPr>
        <p:txBody>
          <a:bodyPr wrap="none">
            <a:spAutoFit/>
          </a:bodyPr>
          <a:lstStyle/>
          <a:p>
            <a:pPr>
              <a:buNone/>
            </a:pPr>
            <a:r>
              <a:rPr lang="en-US" sz="2000" b="1"/>
              <a:t>1</a:t>
            </a:r>
            <a:endParaRPr lang="en-GB" sz="2000" b="1"/>
          </a:p>
        </p:txBody>
      </p:sp>
      <p:sp>
        <p:nvSpPr>
          <p:cNvPr id="24604" name="Text Box 27"/>
          <p:cNvSpPr txBox="1">
            <a:spLocks noChangeArrowheads="1"/>
          </p:cNvSpPr>
          <p:nvPr/>
        </p:nvSpPr>
        <p:spPr bwMode="auto">
          <a:xfrm>
            <a:off x="5520954" y="4380687"/>
            <a:ext cx="327334" cy="400110"/>
          </a:xfrm>
          <a:prstGeom prst="rect">
            <a:avLst/>
          </a:prstGeom>
          <a:noFill/>
          <a:ln w="12700" cap="sq">
            <a:noFill/>
            <a:miter lim="800000"/>
            <a:headEnd type="none" w="sm" len="sm"/>
            <a:tailEnd type="none" w="sm" len="sm"/>
          </a:ln>
        </p:spPr>
        <p:txBody>
          <a:bodyPr wrap="none">
            <a:spAutoFit/>
          </a:bodyPr>
          <a:lstStyle/>
          <a:p>
            <a:pPr>
              <a:buNone/>
            </a:pPr>
            <a:r>
              <a:rPr lang="en-US" sz="2000" b="1" dirty="0"/>
              <a:t>2</a:t>
            </a:r>
            <a:endParaRPr lang="en-GB" sz="2000" b="1" dirty="0"/>
          </a:p>
        </p:txBody>
      </p:sp>
      <p:sp>
        <p:nvSpPr>
          <p:cNvPr id="24605" name="Text Box 28"/>
          <p:cNvSpPr txBox="1">
            <a:spLocks noChangeArrowheads="1"/>
          </p:cNvSpPr>
          <p:nvPr/>
        </p:nvSpPr>
        <p:spPr bwMode="auto">
          <a:xfrm>
            <a:off x="9430966" y="3274199"/>
            <a:ext cx="327334" cy="400110"/>
          </a:xfrm>
          <a:prstGeom prst="rect">
            <a:avLst/>
          </a:prstGeom>
          <a:noFill/>
          <a:ln w="12700" cap="sq">
            <a:noFill/>
            <a:miter lim="800000"/>
            <a:headEnd type="none" w="sm" len="sm"/>
            <a:tailEnd type="none" w="sm" len="sm"/>
          </a:ln>
        </p:spPr>
        <p:txBody>
          <a:bodyPr wrap="none">
            <a:spAutoFit/>
          </a:bodyPr>
          <a:lstStyle/>
          <a:p>
            <a:pPr>
              <a:buNone/>
            </a:pPr>
            <a:r>
              <a:rPr lang="en-US" sz="2000" b="1" dirty="0"/>
              <a:t>3</a:t>
            </a:r>
            <a:endParaRPr lang="en-GB" sz="2000" b="1" dirty="0"/>
          </a:p>
        </p:txBody>
      </p:sp>
      <p:sp>
        <p:nvSpPr>
          <p:cNvPr id="24606" name="Rectangle 29"/>
          <p:cNvSpPr>
            <a:spLocks noChangeArrowheads="1"/>
          </p:cNvSpPr>
          <p:nvPr/>
        </p:nvSpPr>
        <p:spPr bwMode="auto">
          <a:xfrm>
            <a:off x="3173413" y="2895600"/>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sp3d>
        </p:spPr>
        <p:txBody>
          <a:bodyPr wrap="none" anchor="ctr">
            <a:flatTx/>
          </a:bodyPr>
          <a:lstStyle/>
          <a:p>
            <a:pPr>
              <a:buNone/>
            </a:pPr>
            <a:endParaRPr lang="en-US" sz="2800"/>
          </a:p>
        </p:txBody>
      </p:sp>
      <p:sp>
        <p:nvSpPr>
          <p:cNvPr id="24607" name="Rectangle 30"/>
          <p:cNvSpPr>
            <a:spLocks noChangeArrowheads="1"/>
          </p:cNvSpPr>
          <p:nvPr/>
        </p:nvSpPr>
        <p:spPr bwMode="auto">
          <a:xfrm>
            <a:off x="3859213" y="2895600"/>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buNone/>
            </a:pPr>
            <a:endParaRPr lang="en-US" sz="2800"/>
          </a:p>
        </p:txBody>
      </p:sp>
      <p:sp>
        <p:nvSpPr>
          <p:cNvPr id="24608" name="Rectangle 31"/>
          <p:cNvSpPr>
            <a:spLocks noChangeArrowheads="1"/>
          </p:cNvSpPr>
          <p:nvPr/>
        </p:nvSpPr>
        <p:spPr bwMode="auto">
          <a:xfrm>
            <a:off x="3249613" y="2133600"/>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sp3d>
        </p:spPr>
        <p:txBody>
          <a:bodyPr wrap="none" anchor="ctr">
            <a:flatTx/>
          </a:bodyPr>
          <a:lstStyle/>
          <a:p>
            <a:pPr>
              <a:buNone/>
            </a:pPr>
            <a:endParaRPr lang="en-US" sz="2800"/>
          </a:p>
        </p:txBody>
      </p:sp>
      <p:sp>
        <p:nvSpPr>
          <p:cNvPr id="24609" name="Line 32"/>
          <p:cNvSpPr>
            <a:spLocks noChangeShapeType="1"/>
          </p:cNvSpPr>
          <p:nvPr/>
        </p:nvSpPr>
        <p:spPr bwMode="auto">
          <a:xfrm>
            <a:off x="3478213" y="2514600"/>
            <a:ext cx="0" cy="304800"/>
          </a:xfrm>
          <a:prstGeom prst="line">
            <a:avLst/>
          </a:prstGeom>
          <a:noFill/>
          <a:ln w="12700" cap="sq">
            <a:solidFill>
              <a:schemeClr val="tx1"/>
            </a:solidFill>
            <a:round/>
            <a:headEnd type="none" w="sm" len="sm"/>
            <a:tailEnd type="triangle" w="sm" len="sm"/>
          </a:ln>
        </p:spPr>
        <p:txBody>
          <a:bodyPr wrap="none"/>
          <a:lstStyle/>
          <a:p>
            <a:pPr>
              <a:buNone/>
            </a:pPr>
            <a:endParaRPr lang="en-US" sz="2800"/>
          </a:p>
        </p:txBody>
      </p:sp>
      <p:sp>
        <p:nvSpPr>
          <p:cNvPr id="24610" name="Text Box 33"/>
          <p:cNvSpPr txBox="1">
            <a:spLocks noChangeArrowheads="1"/>
          </p:cNvSpPr>
          <p:nvPr/>
        </p:nvSpPr>
        <p:spPr bwMode="auto">
          <a:xfrm>
            <a:off x="3657600" y="1981200"/>
            <a:ext cx="676788" cy="369332"/>
          </a:xfrm>
          <a:prstGeom prst="rect">
            <a:avLst/>
          </a:prstGeom>
          <a:noFill/>
          <a:ln w="12700" cap="sq">
            <a:noFill/>
            <a:miter lim="800000"/>
            <a:headEnd type="none" w="sm" len="sm"/>
            <a:tailEnd type="none" w="sm" len="sm"/>
          </a:ln>
        </p:spPr>
        <p:txBody>
          <a:bodyPr wrap="none">
            <a:spAutoFit/>
          </a:bodyPr>
          <a:lstStyle/>
          <a:p>
            <a:pPr>
              <a:buNone/>
            </a:pPr>
            <a:r>
              <a:rPr lang="en-US" b="1"/>
              <a:t>front</a:t>
            </a:r>
            <a:endParaRPr lang="en-GB"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102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740E3650-3291-4492-ABA2-B50BDFC6090D}" type="slidenum">
              <a:rPr lang="en-GB" altLang="en-US" sz="1400"/>
              <a:pPr eaLnBrk="1" hangingPunct="1"/>
              <a:t>8</a:t>
            </a:fld>
            <a:endParaRPr lang="en-GB" altLang="en-US" sz="1400" dirty="0"/>
          </a:p>
        </p:txBody>
      </p:sp>
      <p:sp>
        <p:nvSpPr>
          <p:cNvPr id="10244" name="Rectangle 2"/>
          <p:cNvSpPr>
            <a:spLocks noChangeArrowheads="1"/>
          </p:cNvSpPr>
          <p:nvPr/>
        </p:nvSpPr>
        <p:spPr bwMode="auto">
          <a:xfrm>
            <a:off x="3200400" y="3962400"/>
            <a:ext cx="7162800" cy="2057400"/>
          </a:xfrm>
          <a:prstGeom prst="rect">
            <a:avLst/>
          </a:prstGeom>
          <a:solidFill>
            <a:srgbClr val="FFFF99"/>
          </a:solidFill>
          <a:ln w="12700" cap="sq">
            <a:solidFill>
              <a:schemeClr val="tx1"/>
            </a:solidFill>
            <a:miter lim="800000"/>
            <a:headEnd type="none" w="sm" len="sm"/>
            <a:tailEnd type="none" w="sm" len="sm"/>
          </a:ln>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0245" name="Rectangle 3"/>
          <p:cNvSpPr>
            <a:spLocks noChangeArrowheads="1"/>
          </p:cNvSpPr>
          <p:nvPr/>
        </p:nvSpPr>
        <p:spPr bwMode="auto">
          <a:xfrm>
            <a:off x="3124200" y="2590800"/>
            <a:ext cx="4572000" cy="838200"/>
          </a:xfrm>
          <a:prstGeom prst="rect">
            <a:avLst/>
          </a:prstGeom>
          <a:solidFill>
            <a:srgbClr val="FFFF99"/>
          </a:solidFill>
          <a:ln w="12700" cap="sq">
            <a:solidFill>
              <a:schemeClr val="tx1"/>
            </a:solidFill>
            <a:miter lim="800000"/>
            <a:headEnd type="none" w="sm" len="sm"/>
            <a:tailEnd type="none" w="sm" len="sm"/>
          </a:ln>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95588" name="Rectangle 4"/>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Building Nodes</a:t>
            </a:r>
          </a:p>
        </p:txBody>
      </p:sp>
      <p:sp>
        <p:nvSpPr>
          <p:cNvPr id="10247" name="Rectangle 5"/>
          <p:cNvSpPr>
            <a:spLocks noGrp="1" noChangeArrowheads="1"/>
          </p:cNvSpPr>
          <p:nvPr>
            <p:ph type="body" idx="1"/>
          </p:nvPr>
        </p:nvSpPr>
        <p:spPr>
          <a:xfrm>
            <a:off x="2781300" y="1981200"/>
            <a:ext cx="7886700" cy="4114800"/>
          </a:xfrm>
        </p:spPr>
        <p:txBody>
          <a:bodyPr/>
          <a:lstStyle/>
          <a:p>
            <a:pPr eaLnBrk="1" hangingPunct="1"/>
            <a:r>
              <a:rPr lang="en-US" altLang="en-US" b="1" dirty="0">
                <a:solidFill>
                  <a:srgbClr val="0000FF"/>
                </a:solidFill>
              </a:rPr>
              <a:t>Allocate storage of 2 nodes</a:t>
            </a:r>
            <a:endParaRPr lang="en-US" altLang="en-US" b="1" i="1" dirty="0">
              <a:solidFill>
                <a:srgbClr val="0000FF"/>
              </a:solidFill>
            </a:endParaRPr>
          </a:p>
          <a:p>
            <a:pPr lvl="1" eaLnBrk="1" hangingPunct="1">
              <a:buFont typeface="Wingdings" panose="05000000000000000000" pitchFamily="2" charset="2"/>
              <a:buNone/>
            </a:pPr>
            <a:r>
              <a:rPr lang="en-US" altLang="en-US" sz="2400" b="1" i="1" dirty="0"/>
              <a:t>p = new node;</a:t>
            </a:r>
          </a:p>
          <a:p>
            <a:pPr lvl="1" eaLnBrk="1" hangingPunct="1">
              <a:buFont typeface="Wingdings" panose="05000000000000000000" pitchFamily="2" charset="2"/>
              <a:buNone/>
            </a:pPr>
            <a:r>
              <a:rPr lang="en-US" altLang="en-US" sz="2400" b="1" i="1" dirty="0"/>
              <a:t>q = new node;</a:t>
            </a:r>
          </a:p>
          <a:p>
            <a:pPr eaLnBrk="1" hangingPunct="1"/>
            <a:r>
              <a:rPr lang="en-US" altLang="en-US" b="1" dirty="0">
                <a:solidFill>
                  <a:srgbClr val="0000FF"/>
                </a:solidFill>
              </a:rPr>
              <a:t>Assign data to nodes</a:t>
            </a:r>
          </a:p>
          <a:p>
            <a:pPr lvl="1" eaLnBrk="1" hangingPunct="1">
              <a:buFont typeface="Wingdings" panose="05000000000000000000" pitchFamily="2" charset="2"/>
              <a:buNone/>
            </a:pPr>
            <a:r>
              <a:rPr lang="en-US" altLang="en-US" sz="2400" b="1" i="1" dirty="0" err="1"/>
              <a:t>elType</a:t>
            </a:r>
            <a:r>
              <a:rPr lang="en-US" altLang="en-US" sz="2400" b="1" i="1" dirty="0"/>
              <a:t> el1 , el2;</a:t>
            </a:r>
          </a:p>
          <a:p>
            <a:pPr lvl="1" eaLnBrk="1" hangingPunct="1">
              <a:buFont typeface="Wingdings" panose="05000000000000000000" pitchFamily="2" charset="2"/>
              <a:buNone/>
            </a:pPr>
            <a:r>
              <a:rPr lang="en-US" altLang="en-US" sz="2400" b="1" i="1" dirty="0"/>
              <a:t>el1.word = “hat”;	el1.count = 2;</a:t>
            </a:r>
          </a:p>
          <a:p>
            <a:pPr lvl="1" eaLnBrk="1" hangingPunct="1">
              <a:buFont typeface="Wingdings" panose="05000000000000000000" pitchFamily="2" charset="2"/>
              <a:buNone/>
            </a:pPr>
            <a:r>
              <a:rPr lang="en-US" altLang="en-US" sz="2400" b="1" i="1" dirty="0"/>
              <a:t>el2.word = “top”;	el2. count = 3;</a:t>
            </a:r>
          </a:p>
          <a:p>
            <a:pPr lvl="1" eaLnBrk="1" hangingPunct="1">
              <a:buFont typeface="Wingdings" panose="05000000000000000000" pitchFamily="2" charset="2"/>
              <a:buNone/>
            </a:pPr>
            <a:r>
              <a:rPr lang="en-US" altLang="en-US" sz="2400" b="1" i="1" dirty="0"/>
              <a:t>p-&gt;e = el1;	q-&gt;e = el2;</a:t>
            </a:r>
          </a:p>
        </p:txBody>
      </p:sp>
    </p:spTree>
    <p:extLst>
      <p:ext uri="{BB962C8B-B14F-4D97-AF65-F5344CB8AC3E}">
        <p14:creationId xmlns:p14="http://schemas.microsoft.com/office/powerpoint/2010/main" val="11400102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a:xfrm>
            <a:off x="2786569" y="774126"/>
            <a:ext cx="7658100" cy="550802"/>
          </a:xfrm>
        </p:spPr>
        <p:txBody>
          <a:bodyPr>
            <a:normAutofit fontScale="90000"/>
          </a:bodyPr>
          <a:lstStyle/>
          <a:p>
            <a:pPr eaLnBrk="1" hangingPunct="1">
              <a:defRPr/>
            </a:pPr>
            <a:r>
              <a:rPr lang="en-US" b="1" dirty="0">
                <a:effectLst>
                  <a:outerShdw blurRad="38100" dist="38100" dir="2700000" algn="tl">
                    <a:srgbClr val="FFFFFF"/>
                  </a:outerShdw>
                </a:effectLst>
              </a:rPr>
              <a:t>Dequeue Operation</a:t>
            </a:r>
          </a:p>
        </p:txBody>
      </p:sp>
      <p:sp>
        <p:nvSpPr>
          <p:cNvPr id="25605" name="Rectangle 3"/>
          <p:cNvSpPr>
            <a:spLocks noGrp="1" noChangeArrowheads="1"/>
          </p:cNvSpPr>
          <p:nvPr>
            <p:ph idx="1"/>
          </p:nvPr>
        </p:nvSpPr>
        <p:spPr>
          <a:xfrm>
            <a:off x="2780084" y="1382138"/>
            <a:ext cx="7924800" cy="4724400"/>
          </a:xfrm>
          <a:solidFill>
            <a:srgbClr val="FFFFCC"/>
          </a:solidFill>
        </p:spPr>
        <p:txBody>
          <a:bodyPr/>
          <a:lstStyle/>
          <a:p>
            <a:pPr marL="0" indent="0">
              <a:buNone/>
            </a:pPr>
            <a:endParaRPr lang="en-US" b="1"/>
          </a:p>
          <a:p>
            <a:pPr marL="0" indent="0">
              <a:buNone/>
            </a:pPr>
            <a:endParaRPr lang="en-US" b="1"/>
          </a:p>
          <a:p>
            <a:pPr marL="0" indent="0">
              <a:buNone/>
            </a:pPr>
            <a:endParaRPr lang="en-US" b="1"/>
          </a:p>
          <a:p>
            <a:pPr marL="0" indent="0">
              <a:buNone/>
            </a:pPr>
            <a:endParaRPr lang="en-US" sz="1600"/>
          </a:p>
        </p:txBody>
      </p:sp>
      <p:sp>
        <p:nvSpPr>
          <p:cNvPr id="25602" name="Footer Placeholder 4"/>
          <p:cNvSpPr>
            <a:spLocks noGrp="1"/>
          </p:cNvSpPr>
          <p:nvPr>
            <p:ph type="ftr" sz="quarter" idx="11"/>
          </p:nvPr>
        </p:nvSpPr>
        <p:spPr>
          <a:noFill/>
        </p:spPr>
        <p:txBody>
          <a:bodyPr/>
          <a:lstStyle/>
          <a:p>
            <a:r>
              <a:rPr lang="en-GB"/>
              <a:t>Prof. Amr Goneid, AUC</a:t>
            </a:r>
          </a:p>
        </p:txBody>
      </p:sp>
      <p:sp>
        <p:nvSpPr>
          <p:cNvPr id="25603" name="Slide Number Placeholder 5"/>
          <p:cNvSpPr>
            <a:spLocks noGrp="1"/>
          </p:cNvSpPr>
          <p:nvPr>
            <p:ph type="sldNum" sz="quarter" idx="12"/>
          </p:nvPr>
        </p:nvSpPr>
        <p:spPr>
          <a:noFill/>
        </p:spPr>
        <p:txBody>
          <a:bodyPr/>
          <a:lstStyle/>
          <a:p>
            <a:fld id="{448C0A82-37DC-446F-A091-6C3EE1DCE045}" type="slidenum">
              <a:rPr lang="en-GB" smtClean="0"/>
              <a:pPr/>
              <a:t>80</a:t>
            </a:fld>
            <a:endParaRPr lang="en-GB"/>
          </a:p>
        </p:txBody>
      </p:sp>
      <p:sp>
        <p:nvSpPr>
          <p:cNvPr id="25606" name="Rectangle 4"/>
          <p:cNvSpPr>
            <a:spLocks noChangeArrowheads="1"/>
          </p:cNvSpPr>
          <p:nvPr/>
        </p:nvSpPr>
        <p:spPr bwMode="auto">
          <a:xfrm>
            <a:off x="5815519" y="2563238"/>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sp3d>
        </p:spPr>
        <p:txBody>
          <a:bodyPr wrap="none" anchor="ctr">
            <a:flatTx/>
          </a:bodyPr>
          <a:lstStyle/>
          <a:p>
            <a:pPr algn="l">
              <a:buNone/>
            </a:pPr>
            <a:endParaRPr lang="en-US" sz="1200" b="1"/>
          </a:p>
        </p:txBody>
      </p:sp>
      <p:sp>
        <p:nvSpPr>
          <p:cNvPr id="25607" name="Rectangle 5"/>
          <p:cNvSpPr>
            <a:spLocks noChangeArrowheads="1"/>
          </p:cNvSpPr>
          <p:nvPr/>
        </p:nvSpPr>
        <p:spPr bwMode="auto">
          <a:xfrm>
            <a:off x="6501319" y="2563238"/>
            <a:ext cx="228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buNone/>
            </a:pPr>
            <a:endParaRPr lang="en-US" sz="2000"/>
          </a:p>
        </p:txBody>
      </p:sp>
      <p:sp>
        <p:nvSpPr>
          <p:cNvPr id="25608" name="Rectangle 6"/>
          <p:cNvSpPr>
            <a:spLocks noChangeArrowheads="1"/>
          </p:cNvSpPr>
          <p:nvPr/>
        </p:nvSpPr>
        <p:spPr bwMode="auto">
          <a:xfrm>
            <a:off x="7339519" y="2563238"/>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sp3d>
        </p:spPr>
        <p:txBody>
          <a:bodyPr wrap="none" anchor="ctr">
            <a:flatTx/>
          </a:bodyPr>
          <a:lstStyle/>
          <a:p>
            <a:pPr algn="l">
              <a:buNone/>
            </a:pPr>
            <a:endParaRPr lang="en-US" sz="1200" b="1"/>
          </a:p>
        </p:txBody>
      </p:sp>
      <p:sp>
        <p:nvSpPr>
          <p:cNvPr id="25609" name="Rectangle 7"/>
          <p:cNvSpPr>
            <a:spLocks noChangeArrowheads="1"/>
          </p:cNvSpPr>
          <p:nvPr/>
        </p:nvSpPr>
        <p:spPr bwMode="auto">
          <a:xfrm>
            <a:off x="8025319" y="2563238"/>
            <a:ext cx="3048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buNone/>
            </a:pPr>
            <a:endParaRPr lang="en-US" sz="2000"/>
          </a:p>
        </p:txBody>
      </p:sp>
      <p:sp>
        <p:nvSpPr>
          <p:cNvPr id="25610" name="Rectangle 8"/>
          <p:cNvSpPr>
            <a:spLocks noChangeArrowheads="1"/>
          </p:cNvSpPr>
          <p:nvPr/>
        </p:nvSpPr>
        <p:spPr bwMode="auto">
          <a:xfrm>
            <a:off x="9168319" y="2563238"/>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sp3d>
        </p:spPr>
        <p:txBody>
          <a:bodyPr wrap="none" anchor="ctr">
            <a:flatTx/>
          </a:bodyPr>
          <a:lstStyle/>
          <a:p>
            <a:pPr algn="l">
              <a:buNone/>
            </a:pPr>
            <a:endParaRPr lang="en-US" sz="1200" b="1"/>
          </a:p>
        </p:txBody>
      </p:sp>
      <p:sp>
        <p:nvSpPr>
          <p:cNvPr id="25611" name="Rectangle 9"/>
          <p:cNvSpPr>
            <a:spLocks noChangeArrowheads="1"/>
          </p:cNvSpPr>
          <p:nvPr/>
        </p:nvSpPr>
        <p:spPr bwMode="auto">
          <a:xfrm>
            <a:off x="9854119" y="2563238"/>
            <a:ext cx="228600" cy="381000"/>
          </a:xfrm>
          <a:prstGeom prst="rect">
            <a:avLst/>
          </a:prstGeom>
          <a:solidFill>
            <a:srgbClr val="CC99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CC9900"/>
            </a:extrusionClr>
          </a:sp3d>
        </p:spPr>
        <p:txBody>
          <a:bodyPr wrap="none" anchor="ctr">
            <a:flatTx/>
          </a:bodyPr>
          <a:lstStyle/>
          <a:p>
            <a:pPr>
              <a:buNone/>
            </a:pPr>
            <a:endParaRPr lang="en-US" sz="2000"/>
          </a:p>
        </p:txBody>
      </p:sp>
      <p:sp>
        <p:nvSpPr>
          <p:cNvPr id="25612" name="Line 10"/>
          <p:cNvSpPr>
            <a:spLocks noChangeShapeType="1"/>
          </p:cNvSpPr>
          <p:nvPr/>
        </p:nvSpPr>
        <p:spPr bwMode="auto">
          <a:xfrm>
            <a:off x="3148519" y="2715638"/>
            <a:ext cx="838200" cy="0"/>
          </a:xfrm>
          <a:prstGeom prst="line">
            <a:avLst/>
          </a:prstGeom>
          <a:noFill/>
          <a:ln w="9525">
            <a:solidFill>
              <a:schemeClr val="tx1"/>
            </a:solidFill>
            <a:round/>
            <a:headEnd/>
            <a:tailEnd type="triangle" w="med" len="med"/>
          </a:ln>
        </p:spPr>
        <p:txBody>
          <a:bodyPr wrap="none"/>
          <a:lstStyle/>
          <a:p>
            <a:pPr>
              <a:buNone/>
            </a:pPr>
            <a:endParaRPr lang="en-US" sz="2000"/>
          </a:p>
        </p:txBody>
      </p:sp>
      <p:sp>
        <p:nvSpPr>
          <p:cNvPr id="25613" name="Rectangle 11"/>
          <p:cNvSpPr>
            <a:spLocks noChangeArrowheads="1"/>
          </p:cNvSpPr>
          <p:nvPr/>
        </p:nvSpPr>
        <p:spPr bwMode="auto">
          <a:xfrm>
            <a:off x="4391532" y="1648838"/>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sp3d>
        </p:spPr>
        <p:txBody>
          <a:bodyPr wrap="none" anchor="ctr">
            <a:flatTx/>
          </a:bodyPr>
          <a:lstStyle/>
          <a:p>
            <a:pPr>
              <a:buNone/>
            </a:pPr>
            <a:endParaRPr lang="en-US" sz="2000"/>
          </a:p>
        </p:txBody>
      </p:sp>
      <p:sp>
        <p:nvSpPr>
          <p:cNvPr id="25614" name="Line 12"/>
          <p:cNvSpPr>
            <a:spLocks noChangeShapeType="1"/>
          </p:cNvSpPr>
          <p:nvPr/>
        </p:nvSpPr>
        <p:spPr bwMode="auto">
          <a:xfrm>
            <a:off x="3377120" y="2715639"/>
            <a:ext cx="23813" cy="798513"/>
          </a:xfrm>
          <a:prstGeom prst="line">
            <a:avLst/>
          </a:prstGeom>
          <a:noFill/>
          <a:ln w="57150" cap="sq">
            <a:solidFill>
              <a:schemeClr val="tx1"/>
            </a:solidFill>
            <a:round/>
            <a:headEnd type="none" w="sm" len="sm"/>
            <a:tailEnd type="none" w="sm" len="sm"/>
          </a:ln>
        </p:spPr>
        <p:txBody>
          <a:bodyPr wrap="none"/>
          <a:lstStyle/>
          <a:p>
            <a:pPr>
              <a:buNone/>
            </a:pPr>
            <a:endParaRPr lang="en-US" sz="2000"/>
          </a:p>
        </p:txBody>
      </p:sp>
      <p:sp>
        <p:nvSpPr>
          <p:cNvPr id="25615" name="Line 13"/>
          <p:cNvSpPr>
            <a:spLocks noChangeShapeType="1"/>
          </p:cNvSpPr>
          <p:nvPr/>
        </p:nvSpPr>
        <p:spPr bwMode="auto">
          <a:xfrm>
            <a:off x="3453319" y="3553838"/>
            <a:ext cx="2133600" cy="0"/>
          </a:xfrm>
          <a:prstGeom prst="line">
            <a:avLst/>
          </a:prstGeom>
          <a:noFill/>
          <a:ln w="57150" cap="sq">
            <a:solidFill>
              <a:schemeClr val="tx1"/>
            </a:solidFill>
            <a:round/>
            <a:headEnd type="none" w="sm" len="sm"/>
            <a:tailEnd type="triangle" w="med" len="med"/>
          </a:ln>
        </p:spPr>
        <p:txBody>
          <a:bodyPr wrap="none"/>
          <a:lstStyle/>
          <a:p>
            <a:pPr>
              <a:buNone/>
            </a:pPr>
            <a:endParaRPr lang="en-US" sz="2000"/>
          </a:p>
        </p:txBody>
      </p:sp>
      <p:sp>
        <p:nvSpPr>
          <p:cNvPr id="25616" name="Text Box 14"/>
          <p:cNvSpPr txBox="1">
            <a:spLocks noChangeArrowheads="1"/>
          </p:cNvSpPr>
          <p:nvPr/>
        </p:nvSpPr>
        <p:spPr bwMode="auto">
          <a:xfrm>
            <a:off x="4139119" y="3630038"/>
            <a:ext cx="327334" cy="400110"/>
          </a:xfrm>
          <a:prstGeom prst="rect">
            <a:avLst/>
          </a:prstGeom>
          <a:noFill/>
          <a:ln w="12700" cap="sq">
            <a:noFill/>
            <a:miter lim="800000"/>
            <a:headEnd type="none" w="sm" len="sm"/>
            <a:tailEnd type="none" w="sm" len="sm"/>
          </a:ln>
        </p:spPr>
        <p:txBody>
          <a:bodyPr wrap="none">
            <a:spAutoFit/>
          </a:bodyPr>
          <a:lstStyle/>
          <a:p>
            <a:pPr>
              <a:buNone/>
            </a:pPr>
            <a:r>
              <a:rPr lang="en-US" sz="2000" b="1"/>
              <a:t>2</a:t>
            </a:r>
            <a:endParaRPr lang="en-GB" sz="2000" b="1"/>
          </a:p>
        </p:txBody>
      </p:sp>
      <p:sp>
        <p:nvSpPr>
          <p:cNvPr id="25617" name="Text Box 15"/>
          <p:cNvSpPr txBox="1">
            <a:spLocks noChangeArrowheads="1"/>
          </p:cNvSpPr>
          <p:nvPr/>
        </p:nvSpPr>
        <p:spPr bwMode="auto">
          <a:xfrm>
            <a:off x="4139119" y="2944238"/>
            <a:ext cx="327334" cy="400110"/>
          </a:xfrm>
          <a:prstGeom prst="rect">
            <a:avLst/>
          </a:prstGeom>
          <a:noFill/>
          <a:ln w="12700" cap="sq">
            <a:noFill/>
            <a:miter lim="800000"/>
            <a:headEnd type="none" w="sm" len="sm"/>
            <a:tailEnd type="none" w="sm" len="sm"/>
          </a:ln>
        </p:spPr>
        <p:txBody>
          <a:bodyPr wrap="none">
            <a:spAutoFit/>
          </a:bodyPr>
          <a:lstStyle/>
          <a:p>
            <a:pPr>
              <a:buNone/>
            </a:pPr>
            <a:r>
              <a:rPr lang="en-US" sz="2000" b="1"/>
              <a:t>3</a:t>
            </a:r>
            <a:endParaRPr lang="en-GB" sz="2000" b="1"/>
          </a:p>
        </p:txBody>
      </p:sp>
      <p:sp>
        <p:nvSpPr>
          <p:cNvPr id="25618" name="Line 16"/>
          <p:cNvSpPr>
            <a:spLocks noChangeShapeType="1"/>
          </p:cNvSpPr>
          <p:nvPr/>
        </p:nvSpPr>
        <p:spPr bwMode="auto">
          <a:xfrm>
            <a:off x="4543932" y="2029838"/>
            <a:ext cx="0" cy="381000"/>
          </a:xfrm>
          <a:prstGeom prst="line">
            <a:avLst/>
          </a:prstGeom>
          <a:noFill/>
          <a:ln w="12700" cap="sq">
            <a:solidFill>
              <a:schemeClr val="tx1"/>
            </a:solidFill>
            <a:round/>
            <a:headEnd type="none" w="sm" len="sm"/>
            <a:tailEnd type="triangle" w="sm" len="sm"/>
          </a:ln>
        </p:spPr>
        <p:txBody>
          <a:bodyPr wrap="none"/>
          <a:lstStyle/>
          <a:p>
            <a:pPr>
              <a:buNone/>
            </a:pPr>
            <a:endParaRPr lang="en-US" sz="2000"/>
          </a:p>
        </p:txBody>
      </p:sp>
      <p:sp>
        <p:nvSpPr>
          <p:cNvPr id="25619" name="Text Box 17"/>
          <p:cNvSpPr txBox="1">
            <a:spLocks noChangeArrowheads="1"/>
          </p:cNvSpPr>
          <p:nvPr/>
        </p:nvSpPr>
        <p:spPr bwMode="auto">
          <a:xfrm>
            <a:off x="4748720" y="1572638"/>
            <a:ext cx="941283" cy="400110"/>
          </a:xfrm>
          <a:prstGeom prst="rect">
            <a:avLst/>
          </a:prstGeom>
          <a:noFill/>
          <a:ln w="12700" cap="sq">
            <a:noFill/>
            <a:miter lim="800000"/>
            <a:headEnd type="none" w="sm" len="sm"/>
            <a:tailEnd type="none" w="sm" len="sm"/>
          </a:ln>
        </p:spPr>
        <p:txBody>
          <a:bodyPr wrap="none">
            <a:spAutoFit/>
          </a:bodyPr>
          <a:lstStyle/>
          <a:p>
            <a:pPr>
              <a:buNone/>
            </a:pPr>
            <a:r>
              <a:rPr lang="en-US" sz="2000" b="1"/>
              <a:t>cursor</a:t>
            </a:r>
          </a:p>
        </p:txBody>
      </p:sp>
      <p:sp>
        <p:nvSpPr>
          <p:cNvPr id="25620" name="Rectangle 18"/>
          <p:cNvSpPr>
            <a:spLocks noChangeArrowheads="1"/>
          </p:cNvSpPr>
          <p:nvPr/>
        </p:nvSpPr>
        <p:spPr bwMode="auto">
          <a:xfrm>
            <a:off x="4062919" y="2563238"/>
            <a:ext cx="6858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sp3d>
        </p:spPr>
        <p:txBody>
          <a:bodyPr wrap="none" anchor="ctr">
            <a:flatTx/>
          </a:bodyPr>
          <a:lstStyle/>
          <a:p>
            <a:pPr algn="l">
              <a:buNone/>
            </a:pPr>
            <a:endParaRPr lang="en-US" sz="1200" b="1"/>
          </a:p>
        </p:txBody>
      </p:sp>
      <p:sp>
        <p:nvSpPr>
          <p:cNvPr id="25621" name="Rectangle 19"/>
          <p:cNvSpPr>
            <a:spLocks noChangeArrowheads="1"/>
          </p:cNvSpPr>
          <p:nvPr/>
        </p:nvSpPr>
        <p:spPr bwMode="auto">
          <a:xfrm>
            <a:off x="4748719" y="2563238"/>
            <a:ext cx="3048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buNone/>
            </a:pPr>
            <a:endParaRPr lang="en-US" sz="2000"/>
          </a:p>
        </p:txBody>
      </p:sp>
      <p:sp>
        <p:nvSpPr>
          <p:cNvPr id="25622" name="Line 20"/>
          <p:cNvSpPr>
            <a:spLocks noChangeShapeType="1"/>
          </p:cNvSpPr>
          <p:nvPr/>
        </p:nvSpPr>
        <p:spPr bwMode="auto">
          <a:xfrm>
            <a:off x="6806119" y="2715638"/>
            <a:ext cx="457200" cy="0"/>
          </a:xfrm>
          <a:prstGeom prst="line">
            <a:avLst/>
          </a:prstGeom>
          <a:noFill/>
          <a:ln w="12700" cap="sq">
            <a:solidFill>
              <a:schemeClr val="tx1"/>
            </a:solidFill>
            <a:round/>
            <a:headEnd type="none" w="sm" len="sm"/>
            <a:tailEnd type="triangle" w="sm" len="sm"/>
          </a:ln>
        </p:spPr>
        <p:txBody>
          <a:bodyPr wrap="none"/>
          <a:lstStyle/>
          <a:p>
            <a:pPr>
              <a:buNone/>
            </a:pPr>
            <a:endParaRPr lang="en-US" sz="2000"/>
          </a:p>
        </p:txBody>
      </p:sp>
      <p:sp>
        <p:nvSpPr>
          <p:cNvPr id="25623" name="Rectangle 21"/>
          <p:cNvSpPr>
            <a:spLocks noChangeArrowheads="1"/>
          </p:cNvSpPr>
          <p:nvPr/>
        </p:nvSpPr>
        <p:spPr bwMode="auto">
          <a:xfrm>
            <a:off x="2843719" y="2563238"/>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sp3d>
        </p:spPr>
        <p:txBody>
          <a:bodyPr wrap="none" anchor="ctr">
            <a:flatTx/>
          </a:bodyPr>
          <a:lstStyle/>
          <a:p>
            <a:pPr>
              <a:buNone/>
            </a:pPr>
            <a:endParaRPr lang="en-US" sz="2000"/>
          </a:p>
        </p:txBody>
      </p:sp>
      <p:sp>
        <p:nvSpPr>
          <p:cNvPr id="25624" name="Line 22"/>
          <p:cNvSpPr>
            <a:spLocks noChangeShapeType="1"/>
          </p:cNvSpPr>
          <p:nvPr/>
        </p:nvSpPr>
        <p:spPr bwMode="auto">
          <a:xfrm>
            <a:off x="5129719" y="2715638"/>
            <a:ext cx="685800" cy="0"/>
          </a:xfrm>
          <a:prstGeom prst="line">
            <a:avLst/>
          </a:prstGeom>
          <a:noFill/>
          <a:ln w="12700" cap="sq">
            <a:solidFill>
              <a:schemeClr val="tx1"/>
            </a:solidFill>
            <a:round/>
            <a:headEnd type="none" w="sm" len="sm"/>
            <a:tailEnd type="triangle" w="sm" len="sm"/>
          </a:ln>
        </p:spPr>
        <p:txBody>
          <a:bodyPr wrap="none"/>
          <a:lstStyle/>
          <a:p>
            <a:pPr>
              <a:buNone/>
            </a:pPr>
            <a:endParaRPr lang="en-US" sz="2000"/>
          </a:p>
        </p:txBody>
      </p:sp>
      <p:sp>
        <p:nvSpPr>
          <p:cNvPr id="25625" name="Text Box 23"/>
          <p:cNvSpPr txBox="1">
            <a:spLocks noChangeArrowheads="1"/>
          </p:cNvSpPr>
          <p:nvPr/>
        </p:nvSpPr>
        <p:spPr bwMode="auto">
          <a:xfrm>
            <a:off x="2764345" y="1725038"/>
            <a:ext cx="732893" cy="400110"/>
          </a:xfrm>
          <a:prstGeom prst="rect">
            <a:avLst/>
          </a:prstGeom>
          <a:noFill/>
          <a:ln w="12700" cap="sq">
            <a:noFill/>
            <a:miter lim="800000"/>
            <a:headEnd type="none" w="sm" len="sm"/>
            <a:tailEnd type="none" w="sm" len="sm"/>
          </a:ln>
        </p:spPr>
        <p:txBody>
          <a:bodyPr wrap="none">
            <a:spAutoFit/>
          </a:bodyPr>
          <a:lstStyle/>
          <a:p>
            <a:pPr>
              <a:buNone/>
            </a:pPr>
            <a:r>
              <a:rPr lang="en-US" sz="2000" b="1"/>
              <a:t>front</a:t>
            </a:r>
          </a:p>
        </p:txBody>
      </p:sp>
      <p:sp>
        <p:nvSpPr>
          <p:cNvPr id="25626" name="Text Box 24"/>
          <p:cNvSpPr txBox="1">
            <a:spLocks noChangeArrowheads="1"/>
          </p:cNvSpPr>
          <p:nvPr/>
        </p:nvSpPr>
        <p:spPr bwMode="auto">
          <a:xfrm>
            <a:off x="7187120" y="4087239"/>
            <a:ext cx="3480881" cy="1631216"/>
          </a:xfrm>
          <a:prstGeom prst="rect">
            <a:avLst/>
          </a:prstGeom>
          <a:noFill/>
          <a:ln w="12700" cap="sq">
            <a:noFill/>
            <a:miter lim="800000"/>
            <a:headEnd type="none" w="sm" len="sm"/>
            <a:tailEnd type="none" w="sm" len="sm"/>
          </a:ln>
        </p:spPr>
        <p:txBody>
          <a:bodyPr wrap="square">
            <a:spAutoFit/>
          </a:bodyPr>
          <a:lstStyle/>
          <a:p>
            <a:pPr lvl="1" algn="l">
              <a:buNone/>
            </a:pPr>
            <a:r>
              <a:rPr lang="en-US" sz="2000" b="1" u="sng" dirty="0" err="1"/>
              <a:t>dequeue</a:t>
            </a:r>
            <a:r>
              <a:rPr lang="en-US" sz="2000" b="1" u="sng" dirty="0"/>
              <a:t>(v):</a:t>
            </a:r>
          </a:p>
          <a:p>
            <a:pPr lvl="1" algn="l">
              <a:buNone/>
            </a:pPr>
            <a:r>
              <a:rPr lang="en-US" sz="2000" b="1" dirty="0"/>
              <a:t>v = front-&gt;e;</a:t>
            </a:r>
          </a:p>
          <a:p>
            <a:pPr lvl="1" algn="l">
              <a:buNone/>
            </a:pPr>
            <a:r>
              <a:rPr lang="en-US" sz="2000" b="1" dirty="0"/>
              <a:t>cursor = front;	</a:t>
            </a:r>
          </a:p>
          <a:p>
            <a:pPr lvl="1" algn="l">
              <a:buNone/>
            </a:pPr>
            <a:r>
              <a:rPr lang="en-US" sz="2000" b="1" dirty="0"/>
              <a:t>front = front-&gt;next;</a:t>
            </a:r>
          </a:p>
          <a:p>
            <a:pPr lvl="1" algn="l">
              <a:buNone/>
            </a:pPr>
            <a:r>
              <a:rPr lang="en-US" sz="2000" b="1" dirty="0"/>
              <a:t>delete cursor;</a:t>
            </a:r>
            <a:r>
              <a:rPr lang="en-US" sz="2000" dirty="0"/>
              <a:t> </a:t>
            </a:r>
          </a:p>
        </p:txBody>
      </p:sp>
      <p:sp>
        <p:nvSpPr>
          <p:cNvPr id="25627" name="Line 25"/>
          <p:cNvSpPr>
            <a:spLocks noChangeShapeType="1"/>
          </p:cNvSpPr>
          <p:nvPr/>
        </p:nvSpPr>
        <p:spPr bwMode="auto">
          <a:xfrm>
            <a:off x="8330119" y="2715638"/>
            <a:ext cx="838200" cy="0"/>
          </a:xfrm>
          <a:prstGeom prst="line">
            <a:avLst/>
          </a:prstGeom>
          <a:noFill/>
          <a:ln w="9525">
            <a:solidFill>
              <a:schemeClr val="tx1"/>
            </a:solidFill>
            <a:round/>
            <a:headEnd/>
            <a:tailEnd type="triangle" w="med" len="med"/>
          </a:ln>
        </p:spPr>
        <p:txBody>
          <a:bodyPr wrap="none"/>
          <a:lstStyle/>
          <a:p>
            <a:pPr>
              <a:buNone/>
            </a:pPr>
            <a:endParaRPr lang="en-US" sz="2000"/>
          </a:p>
        </p:txBody>
      </p:sp>
      <p:sp>
        <p:nvSpPr>
          <p:cNvPr id="25628" name="Line 26"/>
          <p:cNvSpPr>
            <a:spLocks noChangeShapeType="1"/>
          </p:cNvSpPr>
          <p:nvPr/>
        </p:nvSpPr>
        <p:spPr bwMode="auto">
          <a:xfrm flipV="1">
            <a:off x="5586919" y="2715638"/>
            <a:ext cx="0" cy="838200"/>
          </a:xfrm>
          <a:prstGeom prst="line">
            <a:avLst/>
          </a:prstGeom>
          <a:noFill/>
          <a:ln w="57150" cap="sq">
            <a:solidFill>
              <a:schemeClr val="tx1"/>
            </a:solidFill>
            <a:round/>
            <a:headEnd type="none" w="sm" len="sm"/>
            <a:tailEnd type="triangle" w="med" len="med"/>
          </a:ln>
        </p:spPr>
        <p:txBody>
          <a:bodyPr wrap="none"/>
          <a:lstStyle/>
          <a:p>
            <a:pPr>
              <a:buNone/>
            </a:pPr>
            <a:endParaRPr lang="en-US" sz="2000"/>
          </a:p>
        </p:txBody>
      </p:sp>
      <p:sp>
        <p:nvSpPr>
          <p:cNvPr id="25629" name="Text Box 27"/>
          <p:cNvSpPr txBox="1">
            <a:spLocks noChangeArrowheads="1"/>
          </p:cNvSpPr>
          <p:nvPr/>
        </p:nvSpPr>
        <p:spPr bwMode="auto">
          <a:xfrm>
            <a:off x="3986719" y="1420238"/>
            <a:ext cx="327334" cy="400110"/>
          </a:xfrm>
          <a:prstGeom prst="rect">
            <a:avLst/>
          </a:prstGeom>
          <a:noFill/>
          <a:ln w="12700" cap="sq">
            <a:noFill/>
            <a:miter lim="800000"/>
            <a:headEnd type="none" w="sm" len="sm"/>
            <a:tailEnd type="none" w="sm" len="sm"/>
          </a:ln>
        </p:spPr>
        <p:txBody>
          <a:bodyPr wrap="none">
            <a:spAutoFit/>
          </a:bodyPr>
          <a:lstStyle/>
          <a:p>
            <a:pPr>
              <a:buNone/>
            </a:pPr>
            <a:r>
              <a:rPr lang="en-US" sz="2000" b="1"/>
              <a:t>1</a:t>
            </a:r>
            <a:endParaRPr lang="en-GB" sz="2000" b="1"/>
          </a:p>
        </p:txBody>
      </p:sp>
      <p:sp>
        <p:nvSpPr>
          <p:cNvPr id="25630" name="Line 28"/>
          <p:cNvSpPr>
            <a:spLocks noChangeShapeType="1"/>
          </p:cNvSpPr>
          <p:nvPr/>
        </p:nvSpPr>
        <p:spPr bwMode="auto">
          <a:xfrm>
            <a:off x="4062919" y="2258438"/>
            <a:ext cx="685800" cy="990600"/>
          </a:xfrm>
          <a:prstGeom prst="line">
            <a:avLst/>
          </a:prstGeom>
          <a:noFill/>
          <a:ln w="28575" cap="sq">
            <a:solidFill>
              <a:srgbClr val="CF073B"/>
            </a:solidFill>
            <a:round/>
            <a:headEnd type="none" w="sm" len="sm"/>
            <a:tailEnd type="none" w="sm" len="sm"/>
          </a:ln>
        </p:spPr>
        <p:txBody>
          <a:bodyPr wrap="none"/>
          <a:lstStyle/>
          <a:p>
            <a:pPr>
              <a:buNone/>
            </a:pPr>
            <a:endParaRPr lang="en-US" sz="2000"/>
          </a:p>
        </p:txBody>
      </p:sp>
      <p:sp>
        <p:nvSpPr>
          <p:cNvPr id="25631" name="Line 29"/>
          <p:cNvSpPr>
            <a:spLocks noChangeShapeType="1"/>
          </p:cNvSpPr>
          <p:nvPr/>
        </p:nvSpPr>
        <p:spPr bwMode="auto">
          <a:xfrm flipH="1">
            <a:off x="4062919" y="2258438"/>
            <a:ext cx="838200" cy="914400"/>
          </a:xfrm>
          <a:prstGeom prst="line">
            <a:avLst/>
          </a:prstGeom>
          <a:noFill/>
          <a:ln w="28575" cap="sq">
            <a:solidFill>
              <a:srgbClr val="CF073B"/>
            </a:solidFill>
            <a:round/>
            <a:headEnd type="none" w="sm" len="sm"/>
            <a:tailEnd type="none" w="sm" len="sm"/>
          </a:ln>
        </p:spPr>
        <p:txBody>
          <a:bodyPr wrap="none"/>
          <a:lstStyle/>
          <a:p>
            <a:pPr>
              <a:buNone/>
            </a:pPr>
            <a:endParaRPr lang="en-US" sz="2000"/>
          </a:p>
        </p:txBody>
      </p:sp>
      <p:sp>
        <p:nvSpPr>
          <p:cNvPr id="25632" name="Line 30"/>
          <p:cNvSpPr>
            <a:spLocks noChangeShapeType="1"/>
          </p:cNvSpPr>
          <p:nvPr/>
        </p:nvSpPr>
        <p:spPr bwMode="auto">
          <a:xfrm>
            <a:off x="3453319" y="2410838"/>
            <a:ext cx="381000" cy="533400"/>
          </a:xfrm>
          <a:prstGeom prst="line">
            <a:avLst/>
          </a:prstGeom>
          <a:noFill/>
          <a:ln w="28575" cap="sq">
            <a:solidFill>
              <a:srgbClr val="CF073B"/>
            </a:solidFill>
            <a:round/>
            <a:headEnd type="none" w="sm" len="sm"/>
            <a:tailEnd type="none" w="sm" len="sm"/>
          </a:ln>
        </p:spPr>
        <p:txBody>
          <a:bodyPr wrap="none"/>
          <a:lstStyle/>
          <a:p>
            <a:pPr>
              <a:buNone/>
            </a:pPr>
            <a:endParaRPr lang="en-US" sz="2000"/>
          </a:p>
        </p:txBody>
      </p:sp>
      <p:sp>
        <p:nvSpPr>
          <p:cNvPr id="25633" name="Line 31"/>
          <p:cNvSpPr>
            <a:spLocks noChangeShapeType="1"/>
          </p:cNvSpPr>
          <p:nvPr/>
        </p:nvSpPr>
        <p:spPr bwMode="auto">
          <a:xfrm flipH="1">
            <a:off x="3529519" y="2487038"/>
            <a:ext cx="381000" cy="381000"/>
          </a:xfrm>
          <a:prstGeom prst="line">
            <a:avLst/>
          </a:prstGeom>
          <a:noFill/>
          <a:ln w="28575" cap="sq">
            <a:solidFill>
              <a:srgbClr val="CF073B"/>
            </a:solidFill>
            <a:round/>
            <a:headEnd type="none" w="sm" len="sm"/>
            <a:tailEnd type="none" w="sm" len="sm"/>
          </a:ln>
        </p:spPr>
        <p:txBody>
          <a:bodyPr wrap="none"/>
          <a:lstStyle/>
          <a:p>
            <a:pPr>
              <a:buNone/>
            </a:pPr>
            <a:endParaRPr lang="en-US" sz="2000"/>
          </a:p>
        </p:txBody>
      </p:sp>
      <p:sp>
        <p:nvSpPr>
          <p:cNvPr id="25634" name="Line 32"/>
          <p:cNvSpPr>
            <a:spLocks noChangeShapeType="1"/>
          </p:cNvSpPr>
          <p:nvPr/>
        </p:nvSpPr>
        <p:spPr bwMode="auto">
          <a:xfrm>
            <a:off x="5129719" y="2410838"/>
            <a:ext cx="381000" cy="533400"/>
          </a:xfrm>
          <a:prstGeom prst="line">
            <a:avLst/>
          </a:prstGeom>
          <a:noFill/>
          <a:ln w="28575" cap="sq">
            <a:solidFill>
              <a:srgbClr val="CF073B"/>
            </a:solidFill>
            <a:round/>
            <a:headEnd type="none" w="sm" len="sm"/>
            <a:tailEnd type="none" w="sm" len="sm"/>
          </a:ln>
        </p:spPr>
        <p:txBody>
          <a:bodyPr wrap="none"/>
          <a:lstStyle/>
          <a:p>
            <a:pPr>
              <a:buNone/>
            </a:pPr>
            <a:endParaRPr lang="en-US" sz="2000"/>
          </a:p>
        </p:txBody>
      </p:sp>
      <p:sp>
        <p:nvSpPr>
          <p:cNvPr id="25635" name="Line 33"/>
          <p:cNvSpPr>
            <a:spLocks noChangeShapeType="1"/>
          </p:cNvSpPr>
          <p:nvPr/>
        </p:nvSpPr>
        <p:spPr bwMode="auto">
          <a:xfrm flipH="1">
            <a:off x="5205919" y="2487038"/>
            <a:ext cx="381000" cy="381000"/>
          </a:xfrm>
          <a:prstGeom prst="line">
            <a:avLst/>
          </a:prstGeom>
          <a:noFill/>
          <a:ln w="28575" cap="sq">
            <a:solidFill>
              <a:srgbClr val="CF073B"/>
            </a:solidFill>
            <a:round/>
            <a:headEnd type="none" w="sm" len="sm"/>
            <a:tailEnd type="none" w="sm" len="sm"/>
          </a:ln>
        </p:spPr>
        <p:txBody>
          <a:bodyPr wrap="none"/>
          <a:lstStyle/>
          <a:p>
            <a:pPr>
              <a:buNone/>
            </a:pPr>
            <a:endParaRPr lang="en-US" sz="2000"/>
          </a:p>
        </p:txBody>
      </p:sp>
      <p:sp>
        <p:nvSpPr>
          <p:cNvPr id="25636" name="Rectangle 35"/>
          <p:cNvSpPr>
            <a:spLocks noChangeArrowheads="1"/>
          </p:cNvSpPr>
          <p:nvPr/>
        </p:nvSpPr>
        <p:spPr bwMode="auto">
          <a:xfrm>
            <a:off x="9549319" y="1572638"/>
            <a:ext cx="228600" cy="381000"/>
          </a:xfrm>
          <a:prstGeom prst="rect">
            <a:avLst/>
          </a:prstGeom>
          <a:solidFill>
            <a:srgbClr val="00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00"/>
            </a:extrusionClr>
          </a:sp3d>
        </p:spPr>
        <p:txBody>
          <a:bodyPr wrap="none" anchor="ctr">
            <a:flatTx/>
          </a:bodyPr>
          <a:lstStyle/>
          <a:p>
            <a:pPr>
              <a:buNone/>
            </a:pPr>
            <a:endParaRPr lang="en-US" sz="2000"/>
          </a:p>
        </p:txBody>
      </p:sp>
      <p:sp>
        <p:nvSpPr>
          <p:cNvPr id="25637" name="Line 36"/>
          <p:cNvSpPr>
            <a:spLocks noChangeShapeType="1"/>
          </p:cNvSpPr>
          <p:nvPr/>
        </p:nvSpPr>
        <p:spPr bwMode="auto">
          <a:xfrm>
            <a:off x="9701719" y="1953638"/>
            <a:ext cx="0" cy="381000"/>
          </a:xfrm>
          <a:prstGeom prst="line">
            <a:avLst/>
          </a:prstGeom>
          <a:noFill/>
          <a:ln w="12700" cap="sq">
            <a:solidFill>
              <a:schemeClr val="tx1"/>
            </a:solidFill>
            <a:round/>
            <a:headEnd type="none" w="sm" len="sm"/>
            <a:tailEnd type="triangle" w="sm" len="sm"/>
          </a:ln>
        </p:spPr>
        <p:txBody>
          <a:bodyPr wrap="none"/>
          <a:lstStyle/>
          <a:p>
            <a:pPr>
              <a:buNone/>
            </a:pPr>
            <a:endParaRPr lang="en-US" sz="2000"/>
          </a:p>
        </p:txBody>
      </p:sp>
      <p:sp>
        <p:nvSpPr>
          <p:cNvPr id="25638" name="Text Box 37"/>
          <p:cNvSpPr txBox="1">
            <a:spLocks noChangeArrowheads="1"/>
          </p:cNvSpPr>
          <p:nvPr/>
        </p:nvSpPr>
        <p:spPr bwMode="auto">
          <a:xfrm>
            <a:off x="8749220" y="1504890"/>
            <a:ext cx="681597" cy="400110"/>
          </a:xfrm>
          <a:prstGeom prst="rect">
            <a:avLst/>
          </a:prstGeom>
          <a:noFill/>
          <a:ln w="12700" cap="sq">
            <a:noFill/>
            <a:miter lim="800000"/>
            <a:headEnd type="none" w="sm" len="sm"/>
            <a:tailEnd type="none" w="sm" len="sm"/>
          </a:ln>
        </p:spPr>
        <p:txBody>
          <a:bodyPr wrap="none">
            <a:spAutoFit/>
          </a:bodyPr>
          <a:lstStyle/>
          <a:p>
            <a:pPr>
              <a:buNone/>
            </a:pPr>
            <a:r>
              <a:rPr lang="en-US" sz="2000" b="1" dirty="0"/>
              <a:t>rear</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7" name="Rectangle 3"/>
          <p:cNvSpPr>
            <a:spLocks noGrp="1" noChangeArrowheads="1"/>
          </p:cNvSpPr>
          <p:nvPr>
            <p:ph type="title"/>
          </p:nvPr>
        </p:nvSpPr>
        <p:spPr/>
        <p:txBody>
          <a:bodyPr/>
          <a:lstStyle/>
          <a:p>
            <a:pPr eaLnBrk="1" hangingPunct="1">
              <a:defRPr/>
            </a:pPr>
            <a:r>
              <a:rPr lang="en-US" b="1">
                <a:effectLst>
                  <a:outerShdw blurRad="38100" dist="38100" dir="2700000" algn="tl">
                    <a:srgbClr val="FFFFFF"/>
                  </a:outerShdw>
                </a:effectLst>
              </a:rPr>
              <a:t>Linked Queue Class</a:t>
            </a:r>
          </a:p>
        </p:txBody>
      </p:sp>
      <p:sp>
        <p:nvSpPr>
          <p:cNvPr id="26628" name="Rectangle 2"/>
          <p:cNvSpPr>
            <a:spLocks noGrp="1" noChangeArrowheads="1"/>
          </p:cNvSpPr>
          <p:nvPr>
            <p:ph idx="1"/>
          </p:nvPr>
        </p:nvSpPr>
        <p:spPr>
          <a:solidFill>
            <a:srgbClr val="FFFFCC"/>
          </a:solidFill>
        </p:spPr>
        <p:txBody>
          <a:bodyPr>
            <a:normAutofit fontScale="92500" lnSpcReduction="20000"/>
          </a:bodyPr>
          <a:lstStyle/>
          <a:p>
            <a:pPr lvl="1" eaLnBrk="1" hangingPunct="1">
              <a:lnSpc>
                <a:spcPct val="90000"/>
              </a:lnSpc>
              <a:buFont typeface="Wingdings" pitchFamily="2" charset="2"/>
              <a:buNone/>
            </a:pPr>
            <a:r>
              <a:rPr lang="en-US" sz="2000" b="1">
                <a:solidFill>
                  <a:srgbClr val="0000FF"/>
                </a:solidFill>
              </a:rPr>
              <a:t>// File: QueueL.h</a:t>
            </a:r>
          </a:p>
          <a:p>
            <a:pPr lvl="1" eaLnBrk="1" hangingPunct="1">
              <a:lnSpc>
                <a:spcPct val="90000"/>
              </a:lnSpc>
              <a:buFont typeface="Wingdings" pitchFamily="2" charset="2"/>
              <a:buNone/>
            </a:pPr>
            <a:r>
              <a:rPr lang="en-US" sz="2000" b="1">
                <a:solidFill>
                  <a:srgbClr val="0000FF"/>
                </a:solidFill>
              </a:rPr>
              <a:t>// Linked List Queue class definition</a:t>
            </a:r>
          </a:p>
          <a:p>
            <a:pPr lvl="1" eaLnBrk="1" hangingPunct="1">
              <a:lnSpc>
                <a:spcPct val="90000"/>
              </a:lnSpc>
              <a:buFont typeface="Wingdings" pitchFamily="2" charset="2"/>
              <a:buNone/>
            </a:pPr>
            <a:r>
              <a:rPr lang="en-US" sz="2000" b="1">
                <a:solidFill>
                  <a:schemeClr val="hlink"/>
                </a:solidFill>
              </a:rPr>
              <a:t>#ifndef QUEUEL_H           </a:t>
            </a:r>
          </a:p>
          <a:p>
            <a:pPr lvl="1" eaLnBrk="1" hangingPunct="1">
              <a:lnSpc>
                <a:spcPct val="90000"/>
              </a:lnSpc>
              <a:buFont typeface="Wingdings" pitchFamily="2" charset="2"/>
              <a:buNone/>
            </a:pPr>
            <a:r>
              <a:rPr lang="en-US" sz="2000" b="1">
                <a:solidFill>
                  <a:schemeClr val="hlink"/>
                </a:solidFill>
              </a:rPr>
              <a:t>#define QUEUEL_H</a:t>
            </a:r>
            <a:r>
              <a:rPr lang="en-US" sz="2000" b="1"/>
              <a:t>           </a:t>
            </a:r>
          </a:p>
          <a:p>
            <a:pPr lvl="1" eaLnBrk="1" hangingPunct="1">
              <a:lnSpc>
                <a:spcPct val="90000"/>
              </a:lnSpc>
              <a:buFont typeface="Wingdings" pitchFamily="2" charset="2"/>
              <a:buNone/>
            </a:pPr>
            <a:r>
              <a:rPr lang="en-US" sz="2000" b="1">
                <a:solidFill>
                  <a:srgbClr val="008000"/>
                </a:solidFill>
              </a:rPr>
              <a:t>template &lt;class Type&gt;</a:t>
            </a:r>
          </a:p>
          <a:p>
            <a:pPr lvl="1" eaLnBrk="1" hangingPunct="1">
              <a:lnSpc>
                <a:spcPct val="90000"/>
              </a:lnSpc>
              <a:buFont typeface="Wingdings" pitchFamily="2" charset="2"/>
              <a:buNone/>
            </a:pPr>
            <a:r>
              <a:rPr lang="en-US" sz="2000" b="1"/>
              <a:t>class QueueL</a:t>
            </a:r>
          </a:p>
          <a:p>
            <a:pPr lvl="1" eaLnBrk="1" hangingPunct="1">
              <a:lnSpc>
                <a:spcPct val="90000"/>
              </a:lnSpc>
              <a:buFont typeface="Wingdings" pitchFamily="2" charset="2"/>
              <a:buNone/>
            </a:pPr>
            <a:r>
              <a:rPr lang="en-US" sz="2000" b="1"/>
              <a:t>{</a:t>
            </a:r>
          </a:p>
          <a:p>
            <a:pPr lvl="1" eaLnBrk="1" hangingPunct="1">
              <a:lnSpc>
                <a:spcPct val="90000"/>
              </a:lnSpc>
              <a:buFont typeface="Wingdings" pitchFamily="2" charset="2"/>
              <a:buNone/>
            </a:pPr>
            <a:r>
              <a:rPr lang="en-US" sz="2000" b="1"/>
              <a:t>   public:</a:t>
            </a:r>
          </a:p>
          <a:p>
            <a:pPr lvl="1" eaLnBrk="1" hangingPunct="1">
              <a:lnSpc>
                <a:spcPct val="90000"/>
              </a:lnSpc>
              <a:buFont typeface="Wingdings" pitchFamily="2" charset="2"/>
              <a:buNone/>
            </a:pPr>
            <a:r>
              <a:rPr lang="en-US" sz="2000" b="1"/>
              <a:t>     QueueL(); 			</a:t>
            </a:r>
            <a:r>
              <a:rPr lang="en-US" sz="2000" b="1">
                <a:solidFill>
                  <a:srgbClr val="0000FF"/>
                </a:solidFill>
              </a:rPr>
              <a:t>// Constructor</a:t>
            </a:r>
          </a:p>
          <a:p>
            <a:pPr lvl="1" eaLnBrk="1" hangingPunct="1">
              <a:lnSpc>
                <a:spcPct val="90000"/>
              </a:lnSpc>
              <a:buFont typeface="Wingdings" pitchFamily="2" charset="2"/>
              <a:buNone/>
            </a:pPr>
            <a:r>
              <a:rPr lang="en-US" sz="2000" b="1"/>
              <a:t>	 ~QueueL(); 			</a:t>
            </a:r>
            <a:r>
              <a:rPr lang="en-US" sz="2000" b="1">
                <a:solidFill>
                  <a:srgbClr val="0000FF"/>
                </a:solidFill>
              </a:rPr>
              <a:t>// Destructor</a:t>
            </a:r>
          </a:p>
          <a:p>
            <a:pPr lvl="1" eaLnBrk="1" hangingPunct="1">
              <a:lnSpc>
                <a:spcPct val="90000"/>
              </a:lnSpc>
              <a:buFont typeface="Wingdings" pitchFamily="2" charset="2"/>
              <a:buNone/>
            </a:pPr>
            <a:r>
              <a:rPr lang="en-US" sz="2000" b="1"/>
              <a:t>	 void enqueue(Type ); 		</a:t>
            </a:r>
            <a:r>
              <a:rPr lang="en-US" sz="2000" b="1">
                <a:solidFill>
                  <a:srgbClr val="0000FF"/>
                </a:solidFill>
              </a:rPr>
              <a:t>// Add to rear</a:t>
            </a:r>
            <a:r>
              <a:rPr lang="en-US" sz="2400" b="1">
                <a:solidFill>
                  <a:srgbClr val="0000FF"/>
                </a:solidFill>
              </a:rPr>
              <a:t>   </a:t>
            </a:r>
          </a:p>
        </p:txBody>
      </p:sp>
      <p:sp>
        <p:nvSpPr>
          <p:cNvPr id="26626" name="Footer Placeholder 4"/>
          <p:cNvSpPr>
            <a:spLocks noGrp="1"/>
          </p:cNvSpPr>
          <p:nvPr>
            <p:ph type="ftr" sz="quarter" idx="11"/>
          </p:nvPr>
        </p:nvSpPr>
        <p:spPr>
          <a:noFill/>
        </p:spPr>
        <p:txBody>
          <a:bodyPr/>
          <a:lstStyle/>
          <a:p>
            <a:r>
              <a:rPr lang="en-GB"/>
              <a:t>Prof. Amr Goneid, AUC</a:t>
            </a:r>
          </a:p>
        </p:txBody>
      </p:sp>
      <p:sp>
        <p:nvSpPr>
          <p:cNvPr id="26627" name="Slide Number Placeholder 5"/>
          <p:cNvSpPr>
            <a:spLocks noGrp="1"/>
          </p:cNvSpPr>
          <p:nvPr>
            <p:ph type="sldNum" sz="quarter" idx="12"/>
          </p:nvPr>
        </p:nvSpPr>
        <p:spPr>
          <a:noFill/>
        </p:spPr>
        <p:txBody>
          <a:bodyPr/>
          <a:lstStyle/>
          <a:p>
            <a:fld id="{FDADE15F-AA7B-4C16-AA6D-C29FE896A29B}" type="slidenum">
              <a:rPr lang="en-GB" smtClean="0"/>
              <a:pPr/>
              <a:t>81</a:t>
            </a:fld>
            <a:endParaRPr lang="en-GB"/>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7" name="Rectangle 3"/>
          <p:cNvSpPr>
            <a:spLocks noGrp="1" noChangeArrowheads="1"/>
          </p:cNvSpPr>
          <p:nvPr>
            <p:ph type="title"/>
          </p:nvPr>
        </p:nvSpPr>
        <p:spPr/>
        <p:txBody>
          <a:bodyPr/>
          <a:lstStyle/>
          <a:p>
            <a:pPr eaLnBrk="1" hangingPunct="1">
              <a:defRPr/>
            </a:pPr>
            <a:r>
              <a:rPr lang="en-US" b="1">
                <a:effectLst>
                  <a:outerShdw blurRad="38100" dist="38100" dir="2700000" algn="tl">
                    <a:srgbClr val="FFFFFF"/>
                  </a:outerShdw>
                </a:effectLst>
              </a:rPr>
              <a:t>Linked Queue Class</a:t>
            </a:r>
          </a:p>
        </p:txBody>
      </p:sp>
      <p:sp>
        <p:nvSpPr>
          <p:cNvPr id="27652" name="Rectangle 2"/>
          <p:cNvSpPr>
            <a:spLocks noGrp="1" noChangeArrowheads="1"/>
          </p:cNvSpPr>
          <p:nvPr>
            <p:ph idx="1"/>
          </p:nvPr>
        </p:nvSpPr>
        <p:spPr>
          <a:solidFill>
            <a:srgbClr val="FFFFCC"/>
          </a:solidFill>
        </p:spPr>
        <p:txBody>
          <a:bodyPr>
            <a:normAutofit fontScale="92500" lnSpcReduction="20000"/>
          </a:bodyPr>
          <a:lstStyle/>
          <a:p>
            <a:pPr lvl="1" eaLnBrk="1" hangingPunct="1">
              <a:lnSpc>
                <a:spcPct val="80000"/>
              </a:lnSpc>
              <a:buFont typeface="Wingdings" pitchFamily="2" charset="2"/>
              <a:buNone/>
            </a:pPr>
            <a:r>
              <a:rPr lang="en-US" sz="1800" b="1"/>
              <a:t>	void dequeue(Type &amp;); 		</a:t>
            </a:r>
            <a:r>
              <a:rPr lang="en-US" sz="1800" b="1">
                <a:solidFill>
                  <a:srgbClr val="0000FF"/>
                </a:solidFill>
              </a:rPr>
              <a:t>// Remove from front</a:t>
            </a:r>
          </a:p>
          <a:p>
            <a:pPr lvl="1" eaLnBrk="1" hangingPunct="1">
              <a:lnSpc>
                <a:spcPct val="80000"/>
              </a:lnSpc>
              <a:buFont typeface="Wingdings" pitchFamily="2" charset="2"/>
              <a:buNone/>
            </a:pPr>
            <a:r>
              <a:rPr lang="en-US" sz="1800" b="1"/>
              <a:t>	void queueFront(Type &amp;) const;</a:t>
            </a:r>
            <a:r>
              <a:rPr lang="en-US" sz="1800" b="1">
                <a:solidFill>
                  <a:srgbClr val="0000FF"/>
                </a:solidFill>
              </a:rPr>
              <a:t>	// retrieve front</a:t>
            </a:r>
          </a:p>
          <a:p>
            <a:pPr lvl="1" eaLnBrk="1" hangingPunct="1">
              <a:lnSpc>
                <a:spcPct val="80000"/>
              </a:lnSpc>
              <a:buFont typeface="Wingdings" pitchFamily="2" charset="2"/>
              <a:buNone/>
            </a:pPr>
            <a:r>
              <a:rPr lang="en-US" sz="1800" b="1">
                <a:solidFill>
                  <a:srgbClr val="0000FF"/>
                </a:solidFill>
              </a:rPr>
              <a:t>     </a:t>
            </a:r>
            <a:r>
              <a:rPr lang="en-US" sz="1800" b="1"/>
              <a:t>bool queueIsEmpty() const;</a:t>
            </a:r>
            <a:r>
              <a:rPr lang="en-US" sz="1800" b="1">
                <a:solidFill>
                  <a:srgbClr val="0000FF"/>
                </a:solidFill>
              </a:rPr>
              <a:t>	// Test for Empty queue</a:t>
            </a:r>
          </a:p>
          <a:p>
            <a:pPr lvl="1" eaLnBrk="1" hangingPunct="1">
              <a:lnSpc>
                <a:spcPct val="80000"/>
              </a:lnSpc>
              <a:buFont typeface="Wingdings" pitchFamily="2" charset="2"/>
              <a:buNone/>
            </a:pPr>
            <a:r>
              <a:rPr lang="en-US" sz="1800" b="1">
                <a:solidFill>
                  <a:srgbClr val="0000FF"/>
                </a:solidFill>
              </a:rPr>
              <a:t>	 </a:t>
            </a:r>
            <a:r>
              <a:rPr lang="en-US" sz="1800" b="1"/>
              <a:t>int    queueLength() const;</a:t>
            </a:r>
            <a:r>
              <a:rPr lang="en-US" sz="1800" b="1">
                <a:solidFill>
                  <a:srgbClr val="0000FF"/>
                </a:solidFill>
              </a:rPr>
              <a:t>	// Queue Length</a:t>
            </a:r>
            <a:r>
              <a:rPr lang="en-US" sz="1800" b="1"/>
              <a:t>      </a:t>
            </a:r>
          </a:p>
          <a:p>
            <a:pPr lvl="1" eaLnBrk="1" hangingPunct="1">
              <a:lnSpc>
                <a:spcPct val="80000"/>
              </a:lnSpc>
              <a:buFont typeface="Wingdings" pitchFamily="2" charset="2"/>
              <a:buNone/>
            </a:pPr>
            <a:r>
              <a:rPr lang="en-US" sz="1800" b="1"/>
              <a:t>   </a:t>
            </a:r>
          </a:p>
          <a:p>
            <a:pPr lvl="1" eaLnBrk="1" hangingPunct="1">
              <a:lnSpc>
                <a:spcPct val="80000"/>
              </a:lnSpc>
              <a:buFont typeface="Wingdings" pitchFamily="2" charset="2"/>
              <a:buNone/>
            </a:pPr>
            <a:r>
              <a:rPr lang="en-US" sz="1800" b="1"/>
              <a:t>private:</a:t>
            </a:r>
          </a:p>
          <a:p>
            <a:pPr lvl="1" eaLnBrk="1" hangingPunct="1">
              <a:lnSpc>
                <a:spcPct val="80000"/>
              </a:lnSpc>
              <a:buFont typeface="Wingdings" pitchFamily="2" charset="2"/>
              <a:buNone/>
            </a:pPr>
            <a:r>
              <a:rPr lang="en-US" sz="1800" b="1"/>
              <a:t>	 </a:t>
            </a:r>
            <a:r>
              <a:rPr lang="en-US" sz="1800" b="1">
                <a:solidFill>
                  <a:srgbClr val="0000FF"/>
                </a:solidFill>
              </a:rPr>
              <a:t>// Node Class</a:t>
            </a:r>
          </a:p>
          <a:p>
            <a:pPr lvl="1" eaLnBrk="1" hangingPunct="1">
              <a:lnSpc>
                <a:spcPct val="80000"/>
              </a:lnSpc>
              <a:buFont typeface="Wingdings" pitchFamily="2" charset="2"/>
              <a:buNone/>
            </a:pPr>
            <a:r>
              <a:rPr lang="en-US" sz="1800" b="1">
                <a:solidFill>
                  <a:srgbClr val="0000FF"/>
                </a:solidFill>
              </a:rPr>
              <a:t>	   </a:t>
            </a:r>
            <a:r>
              <a:rPr lang="en-US" sz="1800" b="1"/>
              <a:t>class node</a:t>
            </a:r>
          </a:p>
          <a:p>
            <a:pPr lvl="1" eaLnBrk="1" hangingPunct="1">
              <a:lnSpc>
                <a:spcPct val="80000"/>
              </a:lnSpc>
              <a:buFont typeface="Wingdings" pitchFamily="2" charset="2"/>
              <a:buNone/>
            </a:pPr>
            <a:r>
              <a:rPr lang="en-US" sz="1800" b="1"/>
              <a:t>	   {</a:t>
            </a:r>
          </a:p>
          <a:p>
            <a:pPr lvl="1" eaLnBrk="1" hangingPunct="1">
              <a:lnSpc>
                <a:spcPct val="80000"/>
              </a:lnSpc>
              <a:buFont typeface="Wingdings" pitchFamily="2" charset="2"/>
              <a:buNone/>
            </a:pPr>
            <a:r>
              <a:rPr lang="en-US" sz="1800" b="1"/>
              <a:t>		public:</a:t>
            </a:r>
          </a:p>
          <a:p>
            <a:pPr lvl="1" eaLnBrk="1" hangingPunct="1">
              <a:lnSpc>
                <a:spcPct val="80000"/>
              </a:lnSpc>
              <a:buFont typeface="Wingdings" pitchFamily="2" charset="2"/>
              <a:buNone/>
            </a:pPr>
            <a:r>
              <a:rPr lang="en-US" sz="1800" b="1">
                <a:solidFill>
                  <a:srgbClr val="0000FF"/>
                </a:solidFill>
              </a:rPr>
              <a:t>			</a:t>
            </a:r>
            <a:r>
              <a:rPr lang="en-US" sz="1800" b="1"/>
              <a:t>Type e;</a:t>
            </a:r>
            <a:r>
              <a:rPr lang="en-US" sz="1800" b="1">
                <a:solidFill>
                  <a:srgbClr val="0000FF"/>
                </a:solidFill>
              </a:rPr>
              <a:t>			// queue element</a:t>
            </a:r>
          </a:p>
          <a:p>
            <a:pPr lvl="1" eaLnBrk="1" hangingPunct="1">
              <a:lnSpc>
                <a:spcPct val="80000"/>
              </a:lnSpc>
              <a:buFont typeface="Wingdings" pitchFamily="2" charset="2"/>
              <a:buNone/>
            </a:pPr>
            <a:r>
              <a:rPr lang="en-US" sz="1800" b="1">
                <a:solidFill>
                  <a:srgbClr val="0000FF"/>
                </a:solidFill>
              </a:rPr>
              <a:t>			</a:t>
            </a:r>
            <a:r>
              <a:rPr lang="en-US" sz="1800" b="1"/>
              <a:t>node *next;</a:t>
            </a:r>
            <a:r>
              <a:rPr lang="en-US" sz="1800" b="1">
                <a:solidFill>
                  <a:srgbClr val="0000FF"/>
                </a:solidFill>
              </a:rPr>
              <a:t>		// pointer to next node	       </a:t>
            </a:r>
          </a:p>
          <a:p>
            <a:pPr lvl="1" eaLnBrk="1" hangingPunct="1">
              <a:lnSpc>
                <a:spcPct val="80000"/>
              </a:lnSpc>
              <a:buFont typeface="Wingdings" pitchFamily="2" charset="2"/>
              <a:buNone/>
            </a:pPr>
            <a:r>
              <a:rPr lang="en-US" sz="1800" b="1">
                <a:solidFill>
                  <a:srgbClr val="0000FF"/>
                </a:solidFill>
              </a:rPr>
              <a:t>		</a:t>
            </a:r>
            <a:r>
              <a:rPr lang="en-US" sz="1800" b="1"/>
              <a:t>}</a:t>
            </a:r>
            <a:r>
              <a:rPr lang="en-US" sz="1800" b="1">
                <a:solidFill>
                  <a:srgbClr val="0000FF"/>
                </a:solidFill>
              </a:rPr>
              <a:t>; // end of class node declaration</a:t>
            </a:r>
            <a:r>
              <a:rPr lang="en-US" sz="1800" b="1"/>
              <a:t>	</a:t>
            </a:r>
          </a:p>
        </p:txBody>
      </p:sp>
      <p:sp>
        <p:nvSpPr>
          <p:cNvPr id="27650" name="Footer Placeholder 4"/>
          <p:cNvSpPr>
            <a:spLocks noGrp="1"/>
          </p:cNvSpPr>
          <p:nvPr>
            <p:ph type="ftr" sz="quarter" idx="11"/>
          </p:nvPr>
        </p:nvSpPr>
        <p:spPr>
          <a:noFill/>
        </p:spPr>
        <p:txBody>
          <a:bodyPr/>
          <a:lstStyle/>
          <a:p>
            <a:r>
              <a:rPr lang="en-GB"/>
              <a:t>Prof. Amr Goneid, AUC</a:t>
            </a:r>
          </a:p>
        </p:txBody>
      </p:sp>
      <p:sp>
        <p:nvSpPr>
          <p:cNvPr id="27651" name="Slide Number Placeholder 5"/>
          <p:cNvSpPr>
            <a:spLocks noGrp="1"/>
          </p:cNvSpPr>
          <p:nvPr>
            <p:ph type="sldNum" sz="quarter" idx="12"/>
          </p:nvPr>
        </p:nvSpPr>
        <p:spPr>
          <a:noFill/>
        </p:spPr>
        <p:txBody>
          <a:bodyPr/>
          <a:lstStyle/>
          <a:p>
            <a:fld id="{2DAF32B5-D8CC-4CC0-8C95-62EDDDA1C95E}" type="slidenum">
              <a:rPr lang="en-GB" smtClean="0"/>
              <a:pPr/>
              <a:t>82</a:t>
            </a:fld>
            <a:endParaRPr lang="en-GB"/>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1" name="Rectangle 3"/>
          <p:cNvSpPr>
            <a:spLocks noGrp="1" noChangeArrowheads="1"/>
          </p:cNvSpPr>
          <p:nvPr>
            <p:ph type="title"/>
          </p:nvPr>
        </p:nvSpPr>
        <p:spPr/>
        <p:txBody>
          <a:bodyPr/>
          <a:lstStyle/>
          <a:p>
            <a:pPr eaLnBrk="1" hangingPunct="1">
              <a:defRPr/>
            </a:pPr>
            <a:r>
              <a:rPr lang="en-US" b="1">
                <a:effectLst>
                  <a:outerShdw blurRad="38100" dist="38100" dir="2700000" algn="tl">
                    <a:srgbClr val="FFFFFF"/>
                  </a:outerShdw>
                </a:effectLst>
              </a:rPr>
              <a:t>Linked Queue Class</a:t>
            </a:r>
          </a:p>
        </p:txBody>
      </p:sp>
      <p:sp>
        <p:nvSpPr>
          <p:cNvPr id="28676" name="Rectangle 2"/>
          <p:cNvSpPr>
            <a:spLocks noGrp="1" noChangeArrowheads="1"/>
          </p:cNvSpPr>
          <p:nvPr>
            <p:ph idx="1"/>
          </p:nvPr>
        </p:nvSpPr>
        <p:spPr>
          <a:solidFill>
            <a:srgbClr val="FFFFCC"/>
          </a:solidFill>
        </p:spPr>
        <p:txBody>
          <a:bodyPr/>
          <a:lstStyle/>
          <a:p>
            <a:pPr lvl="1" eaLnBrk="1" hangingPunct="1">
              <a:lnSpc>
                <a:spcPct val="80000"/>
              </a:lnSpc>
              <a:buFont typeface="Wingdings" pitchFamily="2" charset="2"/>
              <a:buNone/>
            </a:pPr>
            <a:r>
              <a:rPr lang="en-US" sz="1800" b="1"/>
              <a:t>	typedef node * NodePointer;</a:t>
            </a:r>
          </a:p>
          <a:p>
            <a:pPr lvl="1" eaLnBrk="1" hangingPunct="1">
              <a:lnSpc>
                <a:spcPct val="80000"/>
              </a:lnSpc>
              <a:buFont typeface="Wingdings" pitchFamily="2" charset="2"/>
              <a:buNone/>
            </a:pPr>
            <a:r>
              <a:rPr lang="en-US" sz="1800" b="1">
                <a:solidFill>
                  <a:srgbClr val="0000FF"/>
                </a:solidFill>
              </a:rPr>
              <a:t>	</a:t>
            </a:r>
          </a:p>
          <a:p>
            <a:pPr lvl="1" eaLnBrk="1" hangingPunct="1">
              <a:lnSpc>
                <a:spcPct val="80000"/>
              </a:lnSpc>
              <a:buFont typeface="Wingdings" pitchFamily="2" charset="2"/>
              <a:buNone/>
            </a:pPr>
            <a:r>
              <a:rPr lang="en-US" sz="1800" b="1">
                <a:solidFill>
                  <a:srgbClr val="0000FF"/>
                </a:solidFill>
              </a:rPr>
              <a:t>	</a:t>
            </a:r>
            <a:r>
              <a:rPr lang="en-US" sz="1800" b="1"/>
              <a:t>NodePointer front , rear;</a:t>
            </a:r>
            <a:r>
              <a:rPr lang="en-US" sz="1800" b="1">
                <a:solidFill>
                  <a:srgbClr val="0000FF"/>
                </a:solidFill>
              </a:rPr>
              <a:t>		// Pointers</a:t>
            </a:r>
          </a:p>
          <a:p>
            <a:pPr lvl="1" eaLnBrk="1" hangingPunct="1">
              <a:lnSpc>
                <a:spcPct val="80000"/>
              </a:lnSpc>
              <a:buFont typeface="Wingdings" pitchFamily="2" charset="2"/>
              <a:buNone/>
            </a:pPr>
            <a:r>
              <a:rPr lang="en-US" sz="1800" b="1">
                <a:solidFill>
                  <a:srgbClr val="0000FF"/>
                </a:solidFill>
              </a:rPr>
              <a:t>	</a:t>
            </a:r>
            <a:r>
              <a:rPr lang="en-US" sz="1800" b="1"/>
              <a:t>int count;	</a:t>
            </a:r>
            <a:r>
              <a:rPr lang="en-US" sz="1800" b="1">
                <a:solidFill>
                  <a:srgbClr val="0000FF"/>
                </a:solidFill>
              </a:rPr>
              <a:t>			// length</a:t>
            </a:r>
          </a:p>
          <a:p>
            <a:pPr lvl="1" eaLnBrk="1" hangingPunct="1">
              <a:lnSpc>
                <a:spcPct val="80000"/>
              </a:lnSpc>
              <a:buFont typeface="Wingdings" pitchFamily="2" charset="2"/>
              <a:buNone/>
            </a:pPr>
            <a:r>
              <a:rPr lang="en-US" sz="1800" b="1">
                <a:solidFill>
                  <a:srgbClr val="0000FF"/>
                </a:solidFill>
              </a:rPr>
              <a:t>	</a:t>
            </a:r>
          </a:p>
          <a:p>
            <a:pPr lvl="1" eaLnBrk="1" hangingPunct="1">
              <a:lnSpc>
                <a:spcPct val="80000"/>
              </a:lnSpc>
              <a:buFont typeface="Wingdings" pitchFamily="2" charset="2"/>
              <a:buNone/>
            </a:pPr>
            <a:r>
              <a:rPr lang="en-US" sz="1800" b="1"/>
              <a:t>}; </a:t>
            </a:r>
            <a:r>
              <a:rPr lang="en-US" sz="1800" b="1">
                <a:solidFill>
                  <a:srgbClr val="0000FF"/>
                </a:solidFill>
              </a:rPr>
              <a:t> </a:t>
            </a:r>
          </a:p>
          <a:p>
            <a:pPr lvl="1" eaLnBrk="1" hangingPunct="1">
              <a:lnSpc>
                <a:spcPct val="80000"/>
              </a:lnSpc>
              <a:buFont typeface="Wingdings" pitchFamily="2" charset="2"/>
              <a:buNone/>
            </a:pPr>
            <a:endParaRPr lang="en-US" sz="1800" b="1">
              <a:solidFill>
                <a:srgbClr val="0000FF"/>
              </a:solidFill>
            </a:endParaRPr>
          </a:p>
          <a:p>
            <a:pPr lvl="1" eaLnBrk="1" hangingPunct="1">
              <a:lnSpc>
                <a:spcPct val="80000"/>
              </a:lnSpc>
              <a:buFont typeface="Wingdings" pitchFamily="2" charset="2"/>
              <a:buNone/>
            </a:pPr>
            <a:r>
              <a:rPr lang="en-US" sz="1800" b="1">
                <a:solidFill>
                  <a:schemeClr val="hlink"/>
                </a:solidFill>
              </a:rPr>
              <a:t>#endif</a:t>
            </a:r>
            <a:r>
              <a:rPr lang="en-US" sz="1800" b="1">
                <a:solidFill>
                  <a:srgbClr val="0000FF"/>
                </a:solidFill>
              </a:rPr>
              <a:t> // QUEUEL_H</a:t>
            </a:r>
          </a:p>
          <a:p>
            <a:pPr lvl="1" eaLnBrk="1" hangingPunct="1">
              <a:lnSpc>
                <a:spcPct val="80000"/>
              </a:lnSpc>
              <a:buFont typeface="Wingdings" pitchFamily="2" charset="2"/>
              <a:buNone/>
            </a:pPr>
            <a:r>
              <a:rPr lang="en-US" sz="1800" b="1">
                <a:solidFill>
                  <a:schemeClr val="hlink"/>
                </a:solidFill>
              </a:rPr>
              <a:t>#include "QueueL.cpp"</a:t>
            </a:r>
          </a:p>
        </p:txBody>
      </p:sp>
      <p:sp>
        <p:nvSpPr>
          <p:cNvPr id="28674" name="Footer Placeholder 4"/>
          <p:cNvSpPr>
            <a:spLocks noGrp="1"/>
          </p:cNvSpPr>
          <p:nvPr>
            <p:ph type="ftr" sz="quarter" idx="11"/>
          </p:nvPr>
        </p:nvSpPr>
        <p:spPr>
          <a:noFill/>
        </p:spPr>
        <p:txBody>
          <a:bodyPr/>
          <a:lstStyle/>
          <a:p>
            <a:r>
              <a:rPr lang="en-GB"/>
              <a:t>Prof. Amr Goneid, AUC</a:t>
            </a:r>
          </a:p>
        </p:txBody>
      </p:sp>
      <p:sp>
        <p:nvSpPr>
          <p:cNvPr id="28675" name="Slide Number Placeholder 5"/>
          <p:cNvSpPr>
            <a:spLocks noGrp="1"/>
          </p:cNvSpPr>
          <p:nvPr>
            <p:ph type="sldNum" sz="quarter" idx="12"/>
          </p:nvPr>
        </p:nvSpPr>
        <p:spPr>
          <a:noFill/>
        </p:spPr>
        <p:txBody>
          <a:bodyPr/>
          <a:lstStyle/>
          <a:p>
            <a:fld id="{FA19332B-C8AF-4881-ACED-8BB50219B253}" type="slidenum">
              <a:rPr lang="en-GB" smtClean="0"/>
              <a:pPr/>
              <a:t>83</a:t>
            </a:fld>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400" dirty="0" err="1"/>
              <a:t>Prof.</a:t>
            </a:r>
            <a:r>
              <a:rPr lang="en-GB" altLang="en-US" sz="1400" dirty="0"/>
              <a:t> Amr Goneid, AUC</a:t>
            </a:r>
          </a:p>
        </p:txBody>
      </p:sp>
      <p:sp>
        <p:nvSpPr>
          <p:cNvPr id="112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203C862A-6DAB-48FE-9AE6-B311191D28D3}" type="slidenum">
              <a:rPr lang="en-GB" altLang="en-US" sz="1400"/>
              <a:pPr eaLnBrk="1" hangingPunct="1"/>
              <a:t>9</a:t>
            </a:fld>
            <a:endParaRPr lang="en-GB" altLang="en-US" sz="1400" dirty="0"/>
          </a:p>
        </p:txBody>
      </p:sp>
      <p:sp>
        <p:nvSpPr>
          <p:cNvPr id="175106" name="Rectangle 2"/>
          <p:cNvSpPr>
            <a:spLocks noGrp="1" noChangeArrowheads="1"/>
          </p:cNvSpPr>
          <p:nvPr>
            <p:ph type="title"/>
          </p:nvPr>
        </p:nvSpPr>
        <p:spPr/>
        <p:txBody>
          <a:bodyPr/>
          <a:lstStyle/>
          <a:p>
            <a:pPr eaLnBrk="1" hangingPunct="1">
              <a:defRPr/>
            </a:pPr>
            <a:r>
              <a:rPr lang="en-US" sz="4000" b="1">
                <a:effectLst>
                  <a:outerShdw blurRad="38100" dist="38100" dir="2700000" algn="tl">
                    <a:srgbClr val="FFFFFF"/>
                  </a:outerShdw>
                </a:effectLst>
              </a:rPr>
              <a:t>Building Nodes</a:t>
            </a:r>
            <a:endParaRPr lang="en-GB" sz="4000" b="1">
              <a:effectLst>
                <a:outerShdw blurRad="38100" dist="38100" dir="2700000" algn="tl">
                  <a:srgbClr val="FFFFFF"/>
                </a:outerShdw>
              </a:effectLst>
            </a:endParaRPr>
          </a:p>
        </p:txBody>
      </p:sp>
      <p:sp>
        <p:nvSpPr>
          <p:cNvPr id="11269" name="Rectangle 3"/>
          <p:cNvSpPr>
            <a:spLocks noGrp="1" noChangeArrowheads="1"/>
          </p:cNvSpPr>
          <p:nvPr>
            <p:ph type="body" idx="1"/>
          </p:nvPr>
        </p:nvSpPr>
        <p:spPr>
          <a:solidFill>
            <a:srgbClr val="FFFFCC"/>
          </a:solidFill>
        </p:spPr>
        <p:txBody>
          <a:bodyPr/>
          <a:lstStyle/>
          <a:p>
            <a:pPr eaLnBrk="1" hangingPunct="1">
              <a:buFont typeface="Wingdings" panose="05000000000000000000" pitchFamily="2" charset="2"/>
              <a:buNone/>
            </a:pPr>
            <a:r>
              <a:rPr lang="en-US" altLang="en-US" dirty="0"/>
              <a:t> </a:t>
            </a:r>
            <a:endParaRPr lang="en-GB" altLang="en-US" dirty="0"/>
          </a:p>
        </p:txBody>
      </p:sp>
      <p:sp>
        <p:nvSpPr>
          <p:cNvPr id="11270" name="Rectangle 4"/>
          <p:cNvSpPr>
            <a:spLocks noChangeArrowheads="1"/>
          </p:cNvSpPr>
          <p:nvPr/>
        </p:nvSpPr>
        <p:spPr bwMode="auto">
          <a:xfrm>
            <a:off x="4876800" y="4495800"/>
            <a:ext cx="13716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    top</a:t>
            </a:r>
            <a:endParaRPr lang="en-GB" altLang="en-US" b="1" dirty="0"/>
          </a:p>
        </p:txBody>
      </p:sp>
      <p:sp>
        <p:nvSpPr>
          <p:cNvPr id="11271" name="Rectangle 5"/>
          <p:cNvSpPr>
            <a:spLocks noChangeArrowheads="1"/>
          </p:cNvSpPr>
          <p:nvPr/>
        </p:nvSpPr>
        <p:spPr bwMode="auto">
          <a:xfrm>
            <a:off x="6324600" y="4495800"/>
            <a:ext cx="13716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     3</a:t>
            </a:r>
            <a:endParaRPr lang="en-GB" altLang="en-US" b="1" dirty="0"/>
          </a:p>
        </p:txBody>
      </p:sp>
      <p:sp>
        <p:nvSpPr>
          <p:cNvPr id="11272" name="Rectangle 6"/>
          <p:cNvSpPr>
            <a:spLocks noChangeArrowheads="1"/>
          </p:cNvSpPr>
          <p:nvPr/>
        </p:nvSpPr>
        <p:spPr bwMode="auto">
          <a:xfrm>
            <a:off x="7696200" y="4495800"/>
            <a:ext cx="990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    ?</a:t>
            </a:r>
            <a:endParaRPr lang="en-GB" altLang="en-US" b="1" dirty="0"/>
          </a:p>
        </p:txBody>
      </p:sp>
      <p:sp>
        <p:nvSpPr>
          <p:cNvPr id="11273" name="Rectangle 7"/>
          <p:cNvSpPr>
            <a:spLocks noChangeArrowheads="1"/>
          </p:cNvSpPr>
          <p:nvPr/>
        </p:nvSpPr>
        <p:spPr bwMode="auto">
          <a:xfrm>
            <a:off x="4876800" y="2819400"/>
            <a:ext cx="13716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    hat</a:t>
            </a:r>
            <a:endParaRPr lang="en-GB" altLang="en-US" b="1" dirty="0"/>
          </a:p>
        </p:txBody>
      </p:sp>
      <p:sp>
        <p:nvSpPr>
          <p:cNvPr id="11274" name="Rectangle 8"/>
          <p:cNvSpPr>
            <a:spLocks noChangeArrowheads="1"/>
          </p:cNvSpPr>
          <p:nvPr/>
        </p:nvSpPr>
        <p:spPr bwMode="auto">
          <a:xfrm>
            <a:off x="6324600" y="2819400"/>
            <a:ext cx="1371600" cy="381000"/>
          </a:xfrm>
          <a:prstGeom prst="rect">
            <a:avLst/>
          </a:prstGeom>
          <a:solidFill>
            <a:srgbClr val="66CC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CCFF"/>
            </a:extrusionClr>
            <a:contourClr>
              <a:srgbClr val="66CCFF"/>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    2</a:t>
            </a:r>
            <a:endParaRPr lang="en-GB" altLang="en-US" b="1" dirty="0"/>
          </a:p>
        </p:txBody>
      </p:sp>
      <p:sp>
        <p:nvSpPr>
          <p:cNvPr id="11275" name="Rectangle 9"/>
          <p:cNvSpPr>
            <a:spLocks noChangeArrowheads="1"/>
          </p:cNvSpPr>
          <p:nvPr/>
        </p:nvSpPr>
        <p:spPr bwMode="auto">
          <a:xfrm>
            <a:off x="7696200" y="2819400"/>
            <a:ext cx="990600" cy="3810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   ?</a:t>
            </a:r>
            <a:endParaRPr lang="en-GB" altLang="en-US" b="1" dirty="0"/>
          </a:p>
        </p:txBody>
      </p:sp>
      <p:sp>
        <p:nvSpPr>
          <p:cNvPr id="11276" name="Rectangle 10"/>
          <p:cNvSpPr>
            <a:spLocks noChangeArrowheads="1"/>
          </p:cNvSpPr>
          <p:nvPr/>
        </p:nvSpPr>
        <p:spPr bwMode="auto">
          <a:xfrm>
            <a:off x="3276600" y="4495800"/>
            <a:ext cx="685800" cy="457200"/>
          </a:xfrm>
          <a:prstGeom prst="rect">
            <a:avLst/>
          </a:prstGeom>
          <a:solidFill>
            <a:srgbClr val="00FF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FF00"/>
            </a:extrusionClr>
            <a:contourClr>
              <a:srgbClr val="00FF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  q</a:t>
            </a:r>
            <a:endParaRPr lang="en-GB" altLang="en-US" b="1" dirty="0"/>
          </a:p>
        </p:txBody>
      </p:sp>
      <p:sp>
        <p:nvSpPr>
          <p:cNvPr id="11277" name="Rectangle 11"/>
          <p:cNvSpPr>
            <a:spLocks noChangeArrowheads="1"/>
          </p:cNvSpPr>
          <p:nvPr/>
        </p:nvSpPr>
        <p:spPr bwMode="auto">
          <a:xfrm>
            <a:off x="3200400" y="2743200"/>
            <a:ext cx="685800" cy="457200"/>
          </a:xfrm>
          <a:prstGeom prst="rect">
            <a:avLst/>
          </a:prstGeom>
          <a:solidFill>
            <a:srgbClr val="00FF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FF00"/>
            </a:extrusionClr>
            <a:contourClr>
              <a:srgbClr val="00FF00"/>
            </a:contourClr>
          </a:sp3d>
        </p:spPr>
        <p:txBody>
          <a:bodyPr wrap="none" anchor="ctr">
            <a:flatTx/>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buNone/>
            </a:pPr>
            <a:r>
              <a:rPr lang="en-US" altLang="en-US" b="1" dirty="0"/>
              <a:t>  p</a:t>
            </a:r>
            <a:endParaRPr lang="en-GB" altLang="en-US" b="1" dirty="0"/>
          </a:p>
        </p:txBody>
      </p:sp>
      <p:sp>
        <p:nvSpPr>
          <p:cNvPr id="11278" name="Line 12"/>
          <p:cNvSpPr>
            <a:spLocks noChangeShapeType="1"/>
          </p:cNvSpPr>
          <p:nvPr/>
        </p:nvSpPr>
        <p:spPr bwMode="auto">
          <a:xfrm>
            <a:off x="3962400" y="2971800"/>
            <a:ext cx="914400" cy="0"/>
          </a:xfrm>
          <a:prstGeom prst="line">
            <a:avLst/>
          </a:prstGeom>
          <a:noFill/>
          <a:ln w="381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1279" name="Line 13"/>
          <p:cNvSpPr>
            <a:spLocks noChangeShapeType="1"/>
          </p:cNvSpPr>
          <p:nvPr/>
        </p:nvSpPr>
        <p:spPr bwMode="auto">
          <a:xfrm>
            <a:off x="4038600" y="4648200"/>
            <a:ext cx="838200" cy="0"/>
          </a:xfrm>
          <a:prstGeom prst="line">
            <a:avLst/>
          </a:prstGeom>
          <a:noFill/>
          <a:ln w="381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p>
        </p:txBody>
      </p:sp>
    </p:spTree>
    <p:extLst>
      <p:ext uri="{BB962C8B-B14F-4D97-AF65-F5344CB8AC3E}">
        <p14:creationId xmlns:p14="http://schemas.microsoft.com/office/powerpoint/2010/main" val="360367611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1147</TotalTime>
  <Words>6309</Words>
  <Application>Microsoft Office PowerPoint</Application>
  <PresentationFormat>Widescreen</PresentationFormat>
  <Paragraphs>1219</Paragraphs>
  <Slides>83</Slides>
  <Notes>82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83</vt:i4>
      </vt:variant>
    </vt:vector>
  </HeadingPairs>
  <TitlesOfParts>
    <vt:vector size="92" baseType="lpstr">
      <vt:lpstr>Arial</vt:lpstr>
      <vt:lpstr>Calibri</vt:lpstr>
      <vt:lpstr>Calibri Light</vt:lpstr>
      <vt:lpstr>Century Gothic</vt:lpstr>
      <vt:lpstr>Times New Roman</vt:lpstr>
      <vt:lpstr>Wingdings</vt:lpstr>
      <vt:lpstr>Wingdings 3</vt:lpstr>
      <vt:lpstr>Wisp</vt:lpstr>
      <vt:lpstr>Custom Design</vt:lpstr>
      <vt:lpstr>CSCE 2211  Applied Data Structures</vt:lpstr>
      <vt:lpstr>Linked Lists</vt:lpstr>
      <vt:lpstr>Linked Lists</vt:lpstr>
      <vt:lpstr>1. The Linked List Structure</vt:lpstr>
      <vt:lpstr>The Simple Linked List</vt:lpstr>
      <vt:lpstr>Specifying Node Structure (Example)</vt:lpstr>
      <vt:lpstr>Specifying Node Structure</vt:lpstr>
      <vt:lpstr>Building Nodes</vt:lpstr>
      <vt:lpstr>Building Nodes</vt:lpstr>
      <vt:lpstr>Connecting Nodes:  A linked list of two nodes</vt:lpstr>
      <vt:lpstr>2. Basic Linked List Operations</vt:lpstr>
      <vt:lpstr>Insertion at Head of List</vt:lpstr>
      <vt:lpstr>Insertion at Head of List</vt:lpstr>
      <vt:lpstr>Insertion at Head of List</vt:lpstr>
      <vt:lpstr>Inserting after a given Node</vt:lpstr>
      <vt:lpstr>Inserting after a given Node</vt:lpstr>
      <vt:lpstr>Inserting after a given Node</vt:lpstr>
      <vt:lpstr>Insert at End of List</vt:lpstr>
      <vt:lpstr>Insert at End of List</vt:lpstr>
      <vt:lpstr>Deleting a Node</vt:lpstr>
      <vt:lpstr>Deleting a Node</vt:lpstr>
      <vt:lpstr>Deleting a Node</vt:lpstr>
      <vt:lpstr>Deleting a Node</vt:lpstr>
      <vt:lpstr>Deleting a Node</vt:lpstr>
      <vt:lpstr>3. Variations on Linked Lists</vt:lpstr>
      <vt:lpstr>Variations on Linked Lists</vt:lpstr>
      <vt:lpstr>Variations on Linked Lists</vt:lpstr>
      <vt:lpstr>4. ADT Linked List</vt:lpstr>
      <vt:lpstr>Ordered Linked List Class</vt:lpstr>
      <vt:lpstr>Linked List Data Members</vt:lpstr>
      <vt:lpstr>Data Members</vt:lpstr>
      <vt:lpstr>Node Specification</vt:lpstr>
      <vt:lpstr>Linked List Operations</vt:lpstr>
      <vt:lpstr>Linked List Class Operations</vt:lpstr>
      <vt:lpstr>Linked List Class Operations</vt:lpstr>
      <vt:lpstr>Linked List Class Operations</vt:lpstr>
      <vt:lpstr>Linked List Class Operations</vt:lpstr>
      <vt:lpstr>Linked List Class Operations</vt:lpstr>
      <vt:lpstr>Linked List Class Operations</vt:lpstr>
      <vt:lpstr>5. Linked List Class Definition</vt:lpstr>
      <vt:lpstr>List Class Header File</vt:lpstr>
      <vt:lpstr>List Class Header File</vt:lpstr>
      <vt:lpstr>List Class Header File</vt:lpstr>
      <vt:lpstr>List Class Header File</vt:lpstr>
      <vt:lpstr>List Class Header File</vt:lpstr>
      <vt:lpstr>6. Linked List Class Implementation</vt:lpstr>
      <vt:lpstr>List Class Implementation File</vt:lpstr>
      <vt:lpstr>List Class Implementation File</vt:lpstr>
      <vt:lpstr>List Class Implementation File</vt:lpstr>
      <vt:lpstr>List Class Implementation File</vt:lpstr>
      <vt:lpstr>List Class Implementation File</vt:lpstr>
      <vt:lpstr>List Class Implementation File</vt:lpstr>
      <vt:lpstr>List Class Implementation File</vt:lpstr>
      <vt:lpstr>List Class Implementation File</vt:lpstr>
      <vt:lpstr>List Class Implementation File</vt:lpstr>
      <vt:lpstr>List Class Implementation File</vt:lpstr>
      <vt:lpstr>List Class Implementation File</vt:lpstr>
      <vt:lpstr>List Class Implementation File</vt:lpstr>
      <vt:lpstr>List Class Implementation File</vt:lpstr>
      <vt:lpstr>List Class Implementation File</vt:lpstr>
      <vt:lpstr>List Class Implementation File</vt:lpstr>
      <vt:lpstr>List Class Implementation File</vt:lpstr>
      <vt:lpstr>List Class Implementation File</vt:lpstr>
      <vt:lpstr>7. Example Application</vt:lpstr>
      <vt:lpstr>Ordered List</vt:lpstr>
      <vt:lpstr>Ordered List</vt:lpstr>
      <vt:lpstr>Ordered List</vt:lpstr>
      <vt:lpstr>Ordered List</vt:lpstr>
      <vt:lpstr>Sample Output</vt:lpstr>
      <vt:lpstr>8. Linked Stacks</vt:lpstr>
      <vt:lpstr>Node Specification</vt:lpstr>
      <vt:lpstr>Push Operation</vt:lpstr>
      <vt:lpstr>Pop Operation</vt:lpstr>
      <vt:lpstr>Linked Stack Class</vt:lpstr>
      <vt:lpstr>Linked Stack Class</vt:lpstr>
      <vt:lpstr>Linked Stack Class</vt:lpstr>
      <vt:lpstr>9. Linked Queues</vt:lpstr>
      <vt:lpstr>Node Specification</vt:lpstr>
      <vt:lpstr>Enqueue Operation</vt:lpstr>
      <vt:lpstr>Dequeue Operation</vt:lpstr>
      <vt:lpstr>Linked Queue Class</vt:lpstr>
      <vt:lpstr>Linked Queue Class</vt:lpstr>
      <vt:lpstr>Linked Queue Class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4xxx Introduction to Information Theory</dc:title>
  <dc:creator>auc</dc:creator>
  <cp:lastModifiedBy>Dr. Goneid</cp:lastModifiedBy>
  <cp:revision>132</cp:revision>
  <dcterms:created xsi:type="dcterms:W3CDTF">2019-11-03T10:18:00Z</dcterms:created>
  <dcterms:modified xsi:type="dcterms:W3CDTF">2023-08-12T20:16:03Z</dcterms:modified>
</cp:coreProperties>
</file>