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9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68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3D06E-FD9F-4D82-93F5-5285B947478B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4BE3B-2F93-4334-B012-4EBCB107B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F6F629-32B4-4034-A5C5-FD7EDA8983A7}" type="slidenum">
              <a:rPr lang="de-DE" smtClean="0"/>
              <a:pPr>
                <a:defRPr/>
              </a:pPr>
              <a:t>1</a:t>
            </a:fld>
            <a:endParaRPr lang="de-DE" smtClean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3819ACDA-C9E5-48F2-A7B7-EDD7370965B4}" type="slidenum">
              <a:rPr lang="en-GB" sz="1300" b="0"/>
              <a:pPr algn="r" defTabSz="947738"/>
              <a:t>1</a:t>
            </a:fld>
            <a:endParaRPr lang="en-GB" sz="1300" b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33FEC0-4C22-4BA6-A889-F978CA94997C}" type="slidenum">
              <a:rPr lang="de-DE" smtClean="0"/>
              <a:pPr>
                <a:defRPr/>
              </a:pPr>
              <a:t>3</a:t>
            </a:fld>
            <a:endParaRPr lang="de-DE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3FE16-1750-4FBF-A43F-B3000D58B300}" type="slidenum">
              <a:rPr lang="de-DE" smtClean="0"/>
              <a:pPr>
                <a:defRPr/>
              </a:pPr>
              <a:t>5</a:t>
            </a:fld>
            <a:endParaRPr lang="de-DE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B796-A0EB-45EB-8238-1075744F718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4AB7-1617-4079-9CB7-76B1EC9D7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B796-A0EB-45EB-8238-1075744F718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4AB7-1617-4079-9CB7-76B1EC9D7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B796-A0EB-45EB-8238-1075744F718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4AB7-1617-4079-9CB7-76B1EC9D7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1" descr="G:\freeLance\400_templates\again\!__2\work\182000\sourceFront\1820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 userDrawn="1"/>
        </p:nvSpPr>
        <p:spPr>
          <a:xfrm>
            <a:off x="2306471" y="836839"/>
            <a:ext cx="504967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1868" y="1774091"/>
            <a:ext cx="8159750" cy="439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8002" y="333181"/>
            <a:ext cx="6285287" cy="55247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179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1792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753269" y="351288"/>
            <a:ext cx="6285287" cy="55247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2937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B796-A0EB-45EB-8238-1075744F718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4AB7-1617-4079-9CB7-76B1EC9D7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B796-A0EB-45EB-8238-1075744F718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4AB7-1617-4079-9CB7-76B1EC9D7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B796-A0EB-45EB-8238-1075744F718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4AB7-1617-4079-9CB7-76B1EC9D7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B796-A0EB-45EB-8238-1075744F718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4AB7-1617-4079-9CB7-76B1EC9D7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B796-A0EB-45EB-8238-1075744F718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4AB7-1617-4079-9CB7-76B1EC9D7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B796-A0EB-45EB-8238-1075744F718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4AB7-1617-4079-9CB7-76B1EC9D7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B796-A0EB-45EB-8238-1075744F718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4AB7-1617-4079-9CB7-76B1EC9D7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B796-A0EB-45EB-8238-1075744F718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4AB7-1617-4079-9CB7-76B1EC9D7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AB796-A0EB-45EB-8238-1075744F7181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84AB7-1617-4079-9CB7-76B1EC9D70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714015" y="5278123"/>
            <a:ext cx="7517219" cy="4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gray">
          <a:xfrm>
            <a:off x="1752600" y="116805"/>
            <a:ext cx="6185924" cy="62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buFont typeface="Wingdings" pitchFamily="2" charset="2"/>
              <a:buNone/>
            </a:pPr>
            <a:r>
              <a:rPr lang="en-US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AUC Formula Competition Team</a:t>
            </a:r>
            <a:endParaRPr lang="en-US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074238" y="1266538"/>
            <a:ext cx="51054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90500" marR="0" lvl="0" indent="-190500" algn="ctr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 descr="AUC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9821"/>
            <a:ext cx="978763" cy="921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6634" y="995031"/>
            <a:ext cx="342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The American University In Cairo</a:t>
            </a:r>
            <a:endParaRPr lang="en-US" sz="13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6397823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Mechanical Engineering Department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498"/>
          <a:stretch>
            <a:fillRect/>
          </a:stretch>
        </p:blipFill>
        <p:spPr>
          <a:xfrm>
            <a:off x="1295400" y="1219200"/>
            <a:ext cx="6478626" cy="32766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Ahmad\Desktop\Fall 2011\Body\Parts Pics\Left Side Pan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800" y="2578100"/>
            <a:ext cx="4238171" cy="3251200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7000" y="1535113"/>
            <a:ext cx="4040188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7000" y="2174875"/>
            <a:ext cx="4040188" cy="37179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23069" y="351288"/>
            <a:ext cx="6285287" cy="55247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Proposed DESIGN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Ahmad\Desktop\Fall 2011\Body\Parts Pics\No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94138"/>
            <a:ext cx="3787517" cy="2963862"/>
          </a:xfrm>
          <a:prstGeom prst="rect">
            <a:avLst/>
          </a:prstGeom>
          <a:noFill/>
        </p:spPr>
      </p:pic>
      <p:pic>
        <p:nvPicPr>
          <p:cNvPr id="2052" name="Picture 4" descr="C:\Users\Ahmad\Desktop\Fall 2011\Body\Parts Pics\Top Co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6188" y="944562"/>
            <a:ext cx="7135812" cy="4105276"/>
          </a:xfrm>
          <a:prstGeom prst="rect">
            <a:avLst/>
          </a:prstGeom>
          <a:noFill/>
        </p:spPr>
      </p:pic>
      <p:pic>
        <p:nvPicPr>
          <p:cNvPr id="2055" name="Picture 7" descr="C:\Users\Ahmad\Desktop\Fall 2011\Body\Parts Pics\Left Front Suspension Co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0275" y="3989390"/>
            <a:ext cx="3794125" cy="2352224"/>
          </a:xfrm>
          <a:prstGeom prst="rect">
            <a:avLst/>
          </a:prstGeom>
          <a:noFill/>
        </p:spPr>
      </p:pic>
      <p:pic>
        <p:nvPicPr>
          <p:cNvPr id="2057" name="Picture 9" descr="C:\Users\Ahmad\Desktop\Fall 2011\Body\Parts Pics\Right Rear Co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1650" y="2811463"/>
            <a:ext cx="7202488" cy="357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1909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05000"/>
            <a:ext cx="7087727" cy="3851407"/>
          </a:xfrm>
        </p:spPr>
        <p:txBody>
          <a:bodyPr/>
          <a:lstStyle/>
          <a:p>
            <a:r>
              <a:rPr lang="en-US" dirty="0" smtClean="0"/>
              <a:t>HONDA CBR600RR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Selected Engine</a:t>
            </a:r>
            <a:endParaRPr lang="en-US" dirty="0"/>
          </a:p>
        </p:txBody>
      </p:sp>
      <p:pic>
        <p:nvPicPr>
          <p:cNvPr id="4" name="Picture 3" descr="C:\Users\Fujitsu\Downloads\03CBR600RReuro_Det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1676400"/>
            <a:ext cx="365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860402" y="485581"/>
            <a:ext cx="6285287" cy="55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Selected Engine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 Intake Final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1600201"/>
            <a:ext cx="7038108" cy="456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860402" y="485581"/>
            <a:ext cx="6285287" cy="55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Intake Design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 Intake System Flow Simulation</a:t>
            </a:r>
            <a:endParaRPr lang="en-US" dirty="0"/>
          </a:p>
        </p:txBody>
      </p:sp>
      <p:pic>
        <p:nvPicPr>
          <p:cNvPr id="4" name="Content Placeholder 3" descr="C:\Users\Fujitsu\Desktop\Formula Student Report\Intake Flow Simulation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636" y="2452399"/>
            <a:ext cx="7024254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860402" y="485581"/>
            <a:ext cx="6285287" cy="55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Intake System Flow Simulation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Exhaust System Final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346" y="2355273"/>
            <a:ext cx="7024254" cy="402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860402" y="485581"/>
            <a:ext cx="6285287" cy="55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Exhaust System Design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46720"/>
            <a:ext cx="7281691" cy="3768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Material Selection Criteria</a:t>
            </a:r>
          </a:p>
          <a:p>
            <a:pPr>
              <a:buNone/>
            </a:pPr>
            <a:r>
              <a:rPr lang="en-US" dirty="0" smtClean="0"/>
              <a:t>	-High Temperatures, Cost &amp; Availability</a:t>
            </a:r>
          </a:p>
          <a:p>
            <a:r>
              <a:rPr lang="en-US" dirty="0" smtClean="0"/>
              <a:t>Material: Cast Iron</a:t>
            </a:r>
          </a:p>
          <a:p>
            <a:r>
              <a:rPr lang="en-US" dirty="0" smtClean="0"/>
              <a:t>Manufacturing</a:t>
            </a:r>
          </a:p>
          <a:p>
            <a:r>
              <a:rPr lang="en-US" dirty="0" smtClean="0"/>
              <a:t>Items to be Purchased: </a:t>
            </a:r>
          </a:p>
          <a:p>
            <a:pPr>
              <a:buNone/>
            </a:pPr>
            <a:r>
              <a:rPr lang="en-US" dirty="0" smtClean="0"/>
              <a:t>	-Catalytic Converter</a:t>
            </a:r>
          </a:p>
          <a:p>
            <a:pPr>
              <a:buNone/>
            </a:pPr>
            <a:r>
              <a:rPr lang="en-US" dirty="0" smtClean="0"/>
              <a:t>Further Modifications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Exhaust System Final Design</a:t>
            </a:r>
            <a:endParaRPr lang="en-US" dirty="0"/>
          </a:p>
        </p:txBody>
      </p:sp>
      <p:pic>
        <p:nvPicPr>
          <p:cNvPr id="5" name="Picture 4" descr="H:\Flow Simulation of Exhaus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026" y="3630096"/>
            <a:ext cx="4189095" cy="257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860402" y="485581"/>
            <a:ext cx="6285287" cy="55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Exhaust System Design Analysis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Brake System Design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712422"/>
            <a:ext cx="8329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full assembly snap sho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526" y="1705992"/>
            <a:ext cx="7464829" cy="47197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Powertrain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Assembly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Full Assemb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606" y="2169994"/>
            <a:ext cx="6454775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05331" y="246031"/>
            <a:ext cx="4932266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rears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6356" y="1905000"/>
            <a:ext cx="6163536" cy="3953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8152" y="268014"/>
            <a:ext cx="4209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assembly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Forces and Calculations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83" y="2166800"/>
            <a:ext cx="7563394" cy="419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80610687"/>
              </p:ext>
            </p:extLst>
          </p:nvPr>
        </p:nvGraphicFramePr>
        <p:xfrm>
          <a:off x="381000" y="1935480"/>
          <a:ext cx="2830528" cy="3017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830528"/>
              </a:tblGrid>
              <a:tr h="266180">
                <a:tc>
                  <a:txBody>
                    <a:bodyPr/>
                    <a:lstStyle/>
                    <a:p>
                      <a:pPr>
                        <a:buFont typeface="Courier New" pitchFamily="49" charset="0"/>
                        <a:buChar char="o"/>
                      </a:pPr>
                      <a:r>
                        <a:rPr lang="fi-FI" sz="16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Overview</a:t>
                      </a:r>
                    </a:p>
                  </a:txBody>
                  <a:tcPr anchor="ctr">
                    <a:noFill/>
                  </a:tcPr>
                </a:tc>
              </a:tr>
              <a:tr h="277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fi-FI" sz="16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i-FI" sz="16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Different Systems</a:t>
                      </a:r>
                      <a:endParaRPr lang="fi-FI" sz="1600" b="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14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Courier New" pitchFamily="49" charset="0"/>
                        <a:buChar char="o"/>
                      </a:pPr>
                      <a:r>
                        <a:rPr lang="fi-FI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i-FI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Design Phase</a:t>
                      </a:r>
                      <a:endParaRPr lang="fi-FI" sz="1600" u="non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4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fi-FI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Manufacturing Phase</a:t>
                      </a:r>
                      <a:endParaRPr lang="fi-FI" sz="16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2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fi-FI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i-FI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Assembly Phase</a:t>
                      </a:r>
                      <a:endParaRPr lang="fi-FI" sz="16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8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fi-FI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Static Testing </a:t>
                      </a:r>
                      <a:endParaRPr lang="fi-FI" sz="16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958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Courier New" pitchFamily="49" charset="0"/>
                        <a:buChar char="o"/>
                      </a:pPr>
                      <a:r>
                        <a:rPr lang="fi-FI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Test Drive</a:t>
                      </a:r>
                      <a:endParaRPr lang="fi-FI" sz="1600" u="non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1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fi-FI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Disassembly and shipping</a:t>
                      </a:r>
                      <a:endParaRPr lang="fi-FI" sz="16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2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fi-FI" sz="16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Competition</a:t>
                      </a:r>
                      <a:endParaRPr lang="fi-FI" sz="16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05331" y="246031"/>
            <a:ext cx="4932266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i-FI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76400"/>
            <a:ext cx="5372810" cy="397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algn="ctr"/>
            <a:r>
              <a:rPr lang="en-US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Suspension Components</a:t>
            </a:r>
            <a:endPara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Documents and Settings\user19\Desktop\Doufes suspen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461" y="2032791"/>
            <a:ext cx="5440362" cy="4283562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3261815" y="2661313"/>
            <a:ext cx="805218" cy="7096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2647666" y="3493827"/>
            <a:ext cx="750627" cy="5732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531057" y="2647666"/>
            <a:ext cx="0" cy="1460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947916" y="3780430"/>
            <a:ext cx="1119117" cy="1378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155140" y="2811439"/>
            <a:ext cx="11054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797791" y="2456597"/>
            <a:ext cx="928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Wishbone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9863" y="2429302"/>
            <a:ext cx="9826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Push rod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9994" y="5158854"/>
            <a:ext cx="10508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Crank bell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1755" y="3289110"/>
            <a:ext cx="586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spring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6961" y="2702256"/>
            <a:ext cx="777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upright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340238" y="1689517"/>
            <a:ext cx="8548570" cy="486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561975" lvl="2" indent="-179388" eaLnBrk="0" hangingPunct="0">
              <a:spcBef>
                <a:spcPct val="30000"/>
              </a:spcBef>
              <a:buClr>
                <a:schemeClr val="accent1"/>
              </a:buClr>
              <a:defRPr/>
            </a:pPr>
            <a:endParaRPr lang="fi-FI" sz="1600" b="0" kern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05331" y="246031"/>
            <a:ext cx="4932266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5000"/>
              </a:lnSpc>
            </a:pPr>
            <a:r>
              <a:rPr lang="fi-FI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Steering Components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5" name="Picture 1" descr="C:\Documents and Settings\user19\Desktop\assemb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2647950"/>
            <a:ext cx="5500757" cy="3886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4026090" y="2402006"/>
            <a:ext cx="573206" cy="764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5923128" y="3630304"/>
            <a:ext cx="1009935" cy="68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339988" y="4217158"/>
            <a:ext cx="2674961" cy="2183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926842" y="4039737"/>
            <a:ext cx="2129051" cy="1501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848669" y="2442949"/>
            <a:ext cx="2634018" cy="17059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3889612" y="1992573"/>
            <a:ext cx="1978925" cy="17469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985146" y="2156346"/>
            <a:ext cx="1064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Steering wheel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1117" y="1787856"/>
            <a:ext cx="1105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Quick release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1744" y="2292823"/>
            <a:ext cx="1160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Column rod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4823" y="3589361"/>
            <a:ext cx="10918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Tie rod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8598" y="4107976"/>
            <a:ext cx="15285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Ball joint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8597" y="4421875"/>
            <a:ext cx="1241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Rack and pinion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05331" y="246031"/>
            <a:ext cx="4932266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Steering Theories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4399" y="2361464"/>
            <a:ext cx="7830105" cy="3471169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729" y="2700662"/>
            <a:ext cx="7398889" cy="212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1979717" y="5069159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Ackerman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96790" y="5122425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Parallel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2324" y="5113546"/>
            <a:ext cx="2485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Reverse Ackerman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216241" y="2476871"/>
            <a:ext cx="2512380" cy="2503501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4332303" y="3045040"/>
            <a:ext cx="1093432" cy="129762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Multiply 17"/>
          <p:cNvSpPr/>
          <p:nvPr/>
        </p:nvSpPr>
        <p:spPr bwMode="auto">
          <a:xfrm>
            <a:off x="6890551" y="3090908"/>
            <a:ext cx="1093432" cy="129762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 components of chassis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ide view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528" y="2971800"/>
            <a:ext cx="4267200" cy="3444240"/>
          </a:xfrm>
          <a:prstGeom prst="rect">
            <a:avLst/>
          </a:prstGeom>
        </p:spPr>
      </p:pic>
      <p:pic>
        <p:nvPicPr>
          <p:cNvPr id="5" name="Picture 4" descr="model 5 3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6612" y="2971800"/>
            <a:ext cx="4462780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8874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2286000"/>
            <a:ext cx="5071533" cy="38036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02" y="514321"/>
            <a:ext cx="6285287" cy="55247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Impact Attenuator Design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931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:\Users\Ahmad\Desktop\Fall 2011\Body\Ethics Body Pic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2676" y="3075341"/>
            <a:ext cx="5441324" cy="378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" y="1219200"/>
            <a:ext cx="4040188" cy="639762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smtClean="0"/>
              <a:t>proposed Design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858962"/>
            <a:ext cx="4040188" cy="3717925"/>
          </a:xfrm>
        </p:spPr>
        <p:txBody>
          <a:bodyPr/>
          <a:lstStyle/>
          <a:p>
            <a:pPr lvl="0"/>
            <a:r>
              <a:rPr lang="en-US" dirty="0" smtClean="0"/>
              <a:t>Near final dimensions</a:t>
            </a:r>
          </a:p>
          <a:p>
            <a:pPr lvl="0"/>
            <a:r>
              <a:rPr lang="en-US" dirty="0" smtClean="0"/>
              <a:t>All Solidworks sketches are fully defined. </a:t>
            </a:r>
          </a:p>
          <a:p>
            <a:pPr lvl="0"/>
            <a:r>
              <a:rPr lang="en-US" dirty="0" smtClean="0"/>
              <a:t>The dimensions are nearly finalized.</a:t>
            </a:r>
          </a:p>
          <a:p>
            <a:pPr lvl="0"/>
            <a:r>
              <a:rPr lang="en-US" dirty="0" smtClean="0"/>
              <a:t>The design looks more aerodynamic than design two.</a:t>
            </a:r>
          </a:p>
          <a:p>
            <a:pPr lvl="0"/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=0.36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PRELIMINARY DESIGNS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903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160</Words>
  <Application>Microsoft Office PowerPoint</Application>
  <PresentationFormat>On-screen Show (4:3)</PresentationFormat>
  <Paragraphs>66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Forces and Calculations</vt:lpstr>
      <vt:lpstr>Slide 3</vt:lpstr>
      <vt:lpstr>Suspension Components</vt:lpstr>
      <vt:lpstr>Slide 5</vt:lpstr>
      <vt:lpstr>Slide 6</vt:lpstr>
      <vt:lpstr>Main components of chassis</vt:lpstr>
      <vt:lpstr>Impact Attenuator Design </vt:lpstr>
      <vt:lpstr>PRELIMINARY DESIGNS</vt:lpstr>
      <vt:lpstr>THE Proposed DESIGN</vt:lpstr>
      <vt:lpstr>Selected Engine</vt:lpstr>
      <vt:lpstr>Air Intake Final Design</vt:lpstr>
      <vt:lpstr>Air Intake System Flow Simulation</vt:lpstr>
      <vt:lpstr>Exhaust System Final Design</vt:lpstr>
      <vt:lpstr>Exhaust System Final Design</vt:lpstr>
      <vt:lpstr>Brake System Design</vt:lpstr>
      <vt:lpstr>Powertrain Assembly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Hesham</dc:creator>
  <cp:lastModifiedBy>Hesham</cp:lastModifiedBy>
  <cp:revision>5</cp:revision>
  <dcterms:created xsi:type="dcterms:W3CDTF">2012-07-10T11:20:46Z</dcterms:created>
  <dcterms:modified xsi:type="dcterms:W3CDTF">2012-09-11T10:28:01Z</dcterms:modified>
</cp:coreProperties>
</file>